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7" r:id="rId1"/>
  </p:sldMasterIdLst>
  <p:notesMasterIdLst>
    <p:notesMasterId r:id="rId42"/>
  </p:notesMasterIdLst>
  <p:handoutMasterIdLst>
    <p:handoutMasterId r:id="rId43"/>
  </p:handoutMasterIdLst>
  <p:sldIdLst>
    <p:sldId id="445" r:id="rId2"/>
    <p:sldId id="402" r:id="rId3"/>
    <p:sldId id="437" r:id="rId4"/>
    <p:sldId id="418" r:id="rId5"/>
    <p:sldId id="424" r:id="rId6"/>
    <p:sldId id="404" r:id="rId7"/>
    <p:sldId id="405" r:id="rId8"/>
    <p:sldId id="406" r:id="rId9"/>
    <p:sldId id="407" r:id="rId10"/>
    <p:sldId id="408" r:id="rId11"/>
    <p:sldId id="409" r:id="rId12"/>
    <p:sldId id="410" r:id="rId13"/>
    <p:sldId id="411" r:id="rId14"/>
    <p:sldId id="412" r:id="rId15"/>
    <p:sldId id="413" r:id="rId16"/>
    <p:sldId id="414" r:id="rId17"/>
    <p:sldId id="415" r:id="rId18"/>
    <p:sldId id="416" r:id="rId19"/>
    <p:sldId id="417" r:id="rId20"/>
    <p:sldId id="419" r:id="rId21"/>
    <p:sldId id="420" r:id="rId22"/>
    <p:sldId id="421" r:id="rId23"/>
    <p:sldId id="433" r:id="rId24"/>
    <p:sldId id="422" r:id="rId25"/>
    <p:sldId id="423" r:id="rId26"/>
    <p:sldId id="425" r:id="rId27"/>
    <p:sldId id="426" r:id="rId28"/>
    <p:sldId id="427" r:id="rId29"/>
    <p:sldId id="428" r:id="rId30"/>
    <p:sldId id="429" r:id="rId31"/>
    <p:sldId id="430" r:id="rId32"/>
    <p:sldId id="403" r:id="rId33"/>
    <p:sldId id="431" r:id="rId34"/>
    <p:sldId id="432" r:id="rId35"/>
    <p:sldId id="434" r:id="rId36"/>
    <p:sldId id="435" r:id="rId37"/>
    <p:sldId id="436" r:id="rId38"/>
    <p:sldId id="438" r:id="rId39"/>
    <p:sldId id="439" r:id="rId40"/>
    <p:sldId id="285" r:id="rId41"/>
  </p:sldIdLst>
  <p:sldSz cx="9144000" cy="5143500" type="screen16x9"/>
  <p:notesSz cx="6858000" cy="9144000"/>
  <p:defaultTextStyle>
    <a:defPPr>
      <a:defRPr lang="en-US"/>
    </a:defPPr>
    <a:lvl1pPr algn="l" rtl="0" fontAlgn="base">
      <a:spcBef>
        <a:spcPct val="0"/>
      </a:spcBef>
      <a:spcAft>
        <a:spcPct val="0"/>
      </a:spcAft>
      <a:defRPr b="1"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b="1"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b="1"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b="1"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b="1" kern="1200">
        <a:solidFill>
          <a:schemeClr val="tx1"/>
        </a:solidFill>
        <a:latin typeface="Arial" pitchFamily="34" charset="0"/>
        <a:ea typeface="宋体" pitchFamily="2" charset="-122"/>
        <a:cs typeface="+mn-cs"/>
      </a:defRPr>
    </a:lvl5pPr>
    <a:lvl6pPr marL="2286000" algn="l" defTabSz="914400" rtl="0" eaLnBrk="1" latinLnBrk="0" hangingPunct="1">
      <a:defRPr b="1" kern="1200">
        <a:solidFill>
          <a:schemeClr val="tx1"/>
        </a:solidFill>
        <a:latin typeface="Arial" pitchFamily="34" charset="0"/>
        <a:ea typeface="宋体" pitchFamily="2" charset="-122"/>
        <a:cs typeface="+mn-cs"/>
      </a:defRPr>
    </a:lvl6pPr>
    <a:lvl7pPr marL="2743200" algn="l" defTabSz="914400" rtl="0" eaLnBrk="1" latinLnBrk="0" hangingPunct="1">
      <a:defRPr b="1" kern="1200">
        <a:solidFill>
          <a:schemeClr val="tx1"/>
        </a:solidFill>
        <a:latin typeface="Arial" pitchFamily="34" charset="0"/>
        <a:ea typeface="宋体" pitchFamily="2" charset="-122"/>
        <a:cs typeface="+mn-cs"/>
      </a:defRPr>
    </a:lvl7pPr>
    <a:lvl8pPr marL="3200400" algn="l" defTabSz="914400" rtl="0" eaLnBrk="1" latinLnBrk="0" hangingPunct="1">
      <a:defRPr b="1" kern="1200">
        <a:solidFill>
          <a:schemeClr val="tx1"/>
        </a:solidFill>
        <a:latin typeface="Arial" pitchFamily="34" charset="0"/>
        <a:ea typeface="宋体" pitchFamily="2" charset="-122"/>
        <a:cs typeface="+mn-cs"/>
      </a:defRPr>
    </a:lvl8pPr>
    <a:lvl9pPr marL="3657600" algn="l" defTabSz="914400" rtl="0" eaLnBrk="1" latinLnBrk="0" hangingPunct="1">
      <a:defRPr b="1"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001"/>
    <a:srgbClr val="FFFFFF"/>
    <a:srgbClr val="008000"/>
    <a:srgbClr val="FF00FF"/>
    <a:srgbClr val="3366FF"/>
    <a:srgbClr val="33CC33"/>
    <a:srgbClr val="00CC00"/>
    <a:srgbClr val="6600CC"/>
    <a:srgbClr val="FFFF66"/>
    <a:srgbClr val="FFFF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160" autoAdjust="0"/>
    <p:restoredTop sz="60034" autoAdjust="0"/>
  </p:normalViewPr>
  <p:slideViewPr>
    <p:cSldViewPr>
      <p:cViewPr>
        <p:scale>
          <a:sx n="100" d="100"/>
          <a:sy n="100" d="100"/>
        </p:scale>
        <p:origin x="-1944" y="-858"/>
      </p:cViewPr>
      <p:guideLst>
        <p:guide orient="horz" pos="1620"/>
        <p:guide pos="2880"/>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51" d="100"/>
          <a:sy n="51" d="100"/>
        </p:scale>
        <p:origin x="-196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charset="0"/>
                <a:ea typeface="+mn-ea"/>
              </a:defRPr>
            </a:lvl1pPr>
          </a:lstStyle>
          <a:p>
            <a:pPr>
              <a:defRPr/>
            </a:pPr>
            <a:endParaRPr lang="zh-CN" altLang="en-US"/>
          </a:p>
        </p:txBody>
      </p:sp>
      <p:sp>
        <p:nvSpPr>
          <p:cNvPr id="12800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ea typeface="+mn-ea"/>
              </a:defRPr>
            </a:lvl1pPr>
          </a:lstStyle>
          <a:p>
            <a:pPr>
              <a:defRPr/>
            </a:pPr>
            <a:endParaRPr lang="en-US" altLang="zh-CN" dirty="0"/>
          </a:p>
        </p:txBody>
      </p:sp>
      <p:sp>
        <p:nvSpPr>
          <p:cNvPr id="12800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charset="0"/>
                <a:ea typeface="+mn-ea"/>
              </a:defRPr>
            </a:lvl1pPr>
          </a:lstStyle>
          <a:p>
            <a:pPr>
              <a:defRPr/>
            </a:pPr>
            <a:endParaRPr lang="en-US" altLang="zh-CN" dirty="0"/>
          </a:p>
        </p:txBody>
      </p:sp>
      <p:sp>
        <p:nvSpPr>
          <p:cNvPr id="12800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ea typeface="+mn-ea"/>
              </a:defRPr>
            </a:lvl1pPr>
          </a:lstStyle>
          <a:p>
            <a:pPr>
              <a:defRPr/>
            </a:pPr>
            <a:fld id="{ADB5E1DB-3B91-4053-BEA6-F4455A18B971}" type="slidenum">
              <a:rPr lang="zh-CN" altLang="en-US"/>
              <a:pPr>
                <a:defRPr/>
              </a:pPr>
              <a:t>‹#›</a:t>
            </a:fld>
            <a:endParaRPr lang="en-US" altLang="zh-CN" dirty="0"/>
          </a:p>
        </p:txBody>
      </p:sp>
    </p:spTree>
    <p:extLst>
      <p:ext uri="{BB962C8B-B14F-4D97-AF65-F5344CB8AC3E}">
        <p14:creationId xmlns:p14="http://schemas.microsoft.com/office/powerpoint/2010/main" xmlns="" val="32123205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charset="0"/>
                <a:ea typeface="+mn-ea"/>
              </a:defRPr>
            </a:lvl1pPr>
          </a:lstStyle>
          <a:p>
            <a:pPr>
              <a:defRPr/>
            </a:pPr>
            <a:endParaRPr lang="zh-CN" altLang="en-US"/>
          </a:p>
        </p:txBody>
      </p:sp>
      <p:sp>
        <p:nvSpPr>
          <p:cNvPr id="327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ea typeface="+mn-ea"/>
              </a:defRPr>
            </a:lvl1pPr>
          </a:lstStyle>
          <a:p>
            <a:pPr>
              <a:defRPr/>
            </a:pPr>
            <a:endParaRPr lang="en-US" altLang="zh-CN" dirty="0"/>
          </a:p>
        </p:txBody>
      </p:sp>
      <p:sp>
        <p:nvSpPr>
          <p:cNvPr id="1434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charset="0"/>
                <a:ea typeface="+mn-ea"/>
              </a:defRPr>
            </a:lvl1pPr>
          </a:lstStyle>
          <a:p>
            <a:pPr>
              <a:defRPr/>
            </a:pPr>
            <a:endParaRPr lang="en-US" altLang="zh-CN" dirty="0"/>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ea typeface="+mn-ea"/>
              </a:defRPr>
            </a:lvl1pPr>
          </a:lstStyle>
          <a:p>
            <a:pPr>
              <a:defRPr/>
            </a:pPr>
            <a:fld id="{63681968-6D35-4CA2-AD7C-AD54DF0C3BCA}" type="slidenum">
              <a:rPr lang="zh-CN" altLang="en-US"/>
              <a:pPr>
                <a:defRPr/>
              </a:pPr>
              <a:t>‹#›</a:t>
            </a:fld>
            <a:endParaRPr lang="en-US" altLang="zh-CN" dirty="0"/>
          </a:p>
        </p:txBody>
      </p:sp>
    </p:spTree>
    <p:extLst>
      <p:ext uri="{BB962C8B-B14F-4D97-AF65-F5344CB8AC3E}">
        <p14:creationId xmlns:p14="http://schemas.microsoft.com/office/powerpoint/2010/main" xmlns="" val="25739145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381000" y="685800"/>
            <a:ext cx="6096000" cy="3429000"/>
          </a:xfrm>
          <a:ln/>
        </p:spPr>
      </p:sp>
      <p:sp>
        <p:nvSpPr>
          <p:cNvPr id="31747" name="备注占位符 2"/>
          <p:cNvSpPr>
            <a:spLocks noGrp="1"/>
          </p:cNvSpPr>
          <p:nvPr>
            <p:ph type="body" idx="1"/>
          </p:nvPr>
        </p:nvSpPr>
        <p:spPr>
          <a:noFill/>
          <a:ln/>
        </p:spPr>
        <p:txBody>
          <a:bodyPr/>
          <a:lstStyle/>
          <a:p>
            <a:pPr eaLnBrk="1" hangingPunct="1"/>
            <a:endParaRPr lang="zh-CN" altLang="en-US" smtClean="0"/>
          </a:p>
        </p:txBody>
      </p:sp>
      <p:sp>
        <p:nvSpPr>
          <p:cNvPr id="31748" name="灯片编号占位符 3"/>
          <p:cNvSpPr>
            <a:spLocks noGrp="1"/>
          </p:cNvSpPr>
          <p:nvPr>
            <p:ph type="sldNum" sz="quarter" idx="5"/>
          </p:nvPr>
        </p:nvSpPr>
        <p:spPr>
          <a:noFill/>
        </p:spPr>
        <p:txBody>
          <a:bodyPr/>
          <a:lstStyle/>
          <a:p>
            <a:fld id="{BEB41A2D-4C6A-4593-B328-CEFE686B2934}" type="slidenum">
              <a:rPr lang="en-US" altLang="zh-CN" smtClean="0"/>
              <a:pPr/>
              <a:t>2</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xfrm>
            <a:off x="381000" y="685800"/>
            <a:ext cx="6096000" cy="3429000"/>
          </a:xfrm>
          <a:ln/>
        </p:spPr>
      </p:sp>
      <p:sp>
        <p:nvSpPr>
          <p:cNvPr id="38915" name="备注占位符 2"/>
          <p:cNvSpPr>
            <a:spLocks noGrp="1"/>
          </p:cNvSpPr>
          <p:nvPr>
            <p:ph type="body" idx="1"/>
          </p:nvPr>
        </p:nvSpPr>
        <p:spPr>
          <a:noFill/>
          <a:ln/>
        </p:spPr>
        <p:txBody>
          <a:bodyPr/>
          <a:lstStyle/>
          <a:p>
            <a:pPr eaLnBrk="1" hangingPunct="1"/>
            <a:endParaRPr lang="zh-CN" altLang="en-US" smtClean="0"/>
          </a:p>
        </p:txBody>
      </p:sp>
      <p:sp>
        <p:nvSpPr>
          <p:cNvPr id="38916" name="灯片编号占位符 3"/>
          <p:cNvSpPr>
            <a:spLocks noGrp="1"/>
          </p:cNvSpPr>
          <p:nvPr>
            <p:ph type="sldNum" sz="quarter" idx="5"/>
          </p:nvPr>
        </p:nvSpPr>
        <p:spPr>
          <a:noFill/>
        </p:spPr>
        <p:txBody>
          <a:bodyPr/>
          <a:lstStyle/>
          <a:p>
            <a:fld id="{9012BA0F-9FE3-4BEF-AA7D-D5D3F158E7E4}" type="slidenum">
              <a:rPr lang="en-US" altLang="zh-CN" smtClean="0"/>
              <a:pPr/>
              <a:t>16</a:t>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xfrm>
            <a:off x="381000" y="685800"/>
            <a:ext cx="6096000" cy="3429000"/>
          </a:xfrm>
          <a:ln/>
        </p:spPr>
      </p:sp>
      <p:sp>
        <p:nvSpPr>
          <p:cNvPr id="43011" name="备注占位符 2"/>
          <p:cNvSpPr>
            <a:spLocks noGrp="1"/>
          </p:cNvSpPr>
          <p:nvPr>
            <p:ph type="body" idx="1"/>
          </p:nvPr>
        </p:nvSpPr>
        <p:spPr>
          <a:noFill/>
          <a:ln/>
        </p:spPr>
        <p:txBody>
          <a:bodyPr/>
          <a:lstStyle/>
          <a:p>
            <a:pPr eaLnBrk="1" hangingPunct="1"/>
            <a:endParaRPr lang="zh-CN" altLang="en-US" smtClean="0"/>
          </a:p>
        </p:txBody>
      </p:sp>
      <p:sp>
        <p:nvSpPr>
          <p:cNvPr id="43012" name="灯片编号占位符 3"/>
          <p:cNvSpPr>
            <a:spLocks noGrp="1"/>
          </p:cNvSpPr>
          <p:nvPr>
            <p:ph type="sldNum" sz="quarter" idx="5"/>
          </p:nvPr>
        </p:nvSpPr>
        <p:spPr>
          <a:noFill/>
        </p:spPr>
        <p:txBody>
          <a:bodyPr/>
          <a:lstStyle/>
          <a:p>
            <a:fld id="{939D06EF-29AD-4500-A8B0-BA6EEC6DAECB}" type="slidenum">
              <a:rPr lang="en-US" altLang="zh-CN" smtClean="0"/>
              <a:pPr/>
              <a:t>19</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381000" y="685800"/>
            <a:ext cx="6096000" cy="3429000"/>
          </a:xfrm>
          <a:ln/>
        </p:spPr>
      </p:sp>
      <p:sp>
        <p:nvSpPr>
          <p:cNvPr id="37891" name="备注占位符 2"/>
          <p:cNvSpPr>
            <a:spLocks noGrp="1"/>
          </p:cNvSpPr>
          <p:nvPr>
            <p:ph type="body" idx="1"/>
          </p:nvPr>
        </p:nvSpPr>
        <p:spPr>
          <a:noFill/>
          <a:ln/>
        </p:spPr>
        <p:txBody>
          <a:bodyPr/>
          <a:lstStyle/>
          <a:p>
            <a:pPr eaLnBrk="1" hangingPunct="1"/>
            <a:endParaRPr lang="zh-CN" altLang="en-US" smtClean="0"/>
          </a:p>
        </p:txBody>
      </p:sp>
      <p:sp>
        <p:nvSpPr>
          <p:cNvPr id="37892" name="灯片编号占位符 3"/>
          <p:cNvSpPr>
            <a:spLocks noGrp="1"/>
          </p:cNvSpPr>
          <p:nvPr>
            <p:ph type="sldNum" sz="quarter" idx="5"/>
          </p:nvPr>
        </p:nvSpPr>
        <p:spPr>
          <a:noFill/>
        </p:spPr>
        <p:txBody>
          <a:bodyPr/>
          <a:lstStyle/>
          <a:p>
            <a:fld id="{6CC6386F-3B54-48D8-BD1C-1564781C7199}" type="slidenum">
              <a:rPr lang="en-US" altLang="zh-CN" smtClean="0"/>
              <a:pPr/>
              <a:t>22</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381000" y="685800"/>
            <a:ext cx="6096000" cy="3429000"/>
          </a:xfrm>
          <a:ln/>
        </p:spPr>
      </p:sp>
      <p:sp>
        <p:nvSpPr>
          <p:cNvPr id="46083" name="备注占位符 2"/>
          <p:cNvSpPr>
            <a:spLocks noGrp="1"/>
          </p:cNvSpPr>
          <p:nvPr>
            <p:ph type="body" idx="1"/>
          </p:nvPr>
        </p:nvSpPr>
        <p:spPr>
          <a:noFill/>
          <a:ln/>
        </p:spPr>
        <p:txBody>
          <a:bodyPr/>
          <a:lstStyle/>
          <a:p>
            <a:pPr eaLnBrk="1" hangingPunct="1"/>
            <a:endParaRPr lang="zh-CN" altLang="en-US" smtClean="0"/>
          </a:p>
        </p:txBody>
      </p:sp>
      <p:sp>
        <p:nvSpPr>
          <p:cNvPr id="46084" name="灯片编号占位符 3"/>
          <p:cNvSpPr>
            <a:spLocks noGrp="1"/>
          </p:cNvSpPr>
          <p:nvPr>
            <p:ph type="sldNum" sz="quarter" idx="5"/>
          </p:nvPr>
        </p:nvSpPr>
        <p:spPr>
          <a:noFill/>
        </p:spPr>
        <p:txBody>
          <a:bodyPr/>
          <a:lstStyle/>
          <a:p>
            <a:fld id="{E3806D41-4619-4106-8C3D-BC48D9B78271}" type="slidenum">
              <a:rPr lang="en-US" altLang="zh-CN" smtClean="0"/>
              <a:pPr/>
              <a:t>25</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xfrm>
            <a:off x="381000" y="685800"/>
            <a:ext cx="6096000" cy="3429000"/>
          </a:xfrm>
          <a:ln/>
        </p:spPr>
      </p:sp>
      <p:sp>
        <p:nvSpPr>
          <p:cNvPr id="36867" name="备注占位符 2"/>
          <p:cNvSpPr>
            <a:spLocks noGrp="1"/>
          </p:cNvSpPr>
          <p:nvPr>
            <p:ph type="body" idx="1"/>
          </p:nvPr>
        </p:nvSpPr>
        <p:spPr>
          <a:noFill/>
          <a:ln/>
        </p:spPr>
        <p:txBody>
          <a:bodyPr/>
          <a:lstStyle/>
          <a:p>
            <a:pPr eaLnBrk="1" hangingPunct="1"/>
            <a:endParaRPr lang="zh-CN" altLang="en-US" smtClean="0"/>
          </a:p>
        </p:txBody>
      </p:sp>
      <p:sp>
        <p:nvSpPr>
          <p:cNvPr id="36868"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82A0F7A-1C0E-4AC0-B06F-4AF9D38EEE2B}" type="slidenum">
              <a:rPr lang="en-US" altLang="zh-CN" sz="1200" b="0">
                <a:ea typeface="华文细黑" pitchFamily="2" charset="-122"/>
              </a:rPr>
              <a:pPr algn="r"/>
              <a:t>4</a:t>
            </a:fld>
            <a:endParaRPr lang="en-US" altLang="zh-CN" sz="1200" b="0">
              <a:ea typeface="华文细黑"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xfrm>
            <a:off x="381000" y="685800"/>
            <a:ext cx="6096000" cy="3429000"/>
          </a:xfrm>
          <a:ln/>
        </p:spPr>
      </p:sp>
      <p:sp>
        <p:nvSpPr>
          <p:cNvPr id="55299" name="备注占位符 2"/>
          <p:cNvSpPr>
            <a:spLocks noGrp="1"/>
          </p:cNvSpPr>
          <p:nvPr>
            <p:ph type="body" idx="1"/>
          </p:nvPr>
        </p:nvSpPr>
        <p:spPr>
          <a:noFill/>
          <a:ln/>
        </p:spPr>
        <p:txBody>
          <a:bodyPr/>
          <a:lstStyle/>
          <a:p>
            <a:pPr eaLnBrk="1" hangingPunct="1"/>
            <a:endParaRPr lang="zh-CN" altLang="en-US" smtClean="0"/>
          </a:p>
        </p:txBody>
      </p:sp>
      <p:sp>
        <p:nvSpPr>
          <p:cNvPr id="55300" name="灯片编号占位符 3"/>
          <p:cNvSpPr>
            <a:spLocks noGrp="1"/>
          </p:cNvSpPr>
          <p:nvPr>
            <p:ph type="sldNum" sz="quarter" idx="5"/>
          </p:nvPr>
        </p:nvSpPr>
        <p:spPr>
          <a:noFill/>
        </p:spPr>
        <p:txBody>
          <a:bodyPr/>
          <a:lstStyle/>
          <a:p>
            <a:fld id="{4C1EE9B4-B306-4AF0-A3BD-DC1D1B91ED7F}" type="slidenum">
              <a:rPr lang="en-US" altLang="zh-CN" smtClean="0"/>
              <a:pPr/>
              <a:t>5</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xfrm>
            <a:off x="381000" y="685800"/>
            <a:ext cx="6096000" cy="3429000"/>
          </a:xfrm>
          <a:ln/>
        </p:spPr>
      </p:sp>
      <p:sp>
        <p:nvSpPr>
          <p:cNvPr id="32771" name="备注占位符 2"/>
          <p:cNvSpPr>
            <a:spLocks noGrp="1"/>
          </p:cNvSpPr>
          <p:nvPr>
            <p:ph type="body" idx="1"/>
          </p:nvPr>
        </p:nvSpPr>
        <p:spPr>
          <a:noFill/>
          <a:ln/>
        </p:spPr>
        <p:txBody>
          <a:bodyPr/>
          <a:lstStyle/>
          <a:p>
            <a:pPr eaLnBrk="1" hangingPunct="1"/>
            <a:endParaRPr lang="zh-CN" altLang="en-US" smtClean="0"/>
          </a:p>
        </p:txBody>
      </p:sp>
      <p:sp>
        <p:nvSpPr>
          <p:cNvPr id="32772" name="灯片编号占位符 3"/>
          <p:cNvSpPr>
            <a:spLocks noGrp="1"/>
          </p:cNvSpPr>
          <p:nvPr>
            <p:ph type="sldNum" sz="quarter" idx="5"/>
          </p:nvPr>
        </p:nvSpPr>
        <p:spPr>
          <a:noFill/>
        </p:spPr>
        <p:txBody>
          <a:bodyPr/>
          <a:lstStyle/>
          <a:p>
            <a:fld id="{04F379F6-4E8F-4EE3-A6DB-7C7B35042EC7}" type="slidenum">
              <a:rPr lang="en-US" altLang="zh-CN" smtClean="0"/>
              <a:pPr/>
              <a:t>7</a:t>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381000" y="685800"/>
            <a:ext cx="6096000" cy="3429000"/>
          </a:xfrm>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9</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381000" y="685800"/>
            <a:ext cx="6096000" cy="3429000"/>
          </a:xfrm>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11</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381000" y="685800"/>
            <a:ext cx="6096000" cy="3429000"/>
          </a:xfrm>
          <a:ln/>
        </p:spPr>
      </p:sp>
      <p:sp>
        <p:nvSpPr>
          <p:cNvPr id="33795" name="备注占位符 2"/>
          <p:cNvSpPr>
            <a:spLocks noGrp="1"/>
          </p:cNvSpPr>
          <p:nvPr>
            <p:ph type="body" idx="1"/>
          </p:nvPr>
        </p:nvSpPr>
        <p:spPr>
          <a:noFill/>
          <a:ln/>
        </p:spPr>
        <p:txBody>
          <a:bodyPr/>
          <a:lstStyle/>
          <a:p>
            <a:pPr eaLnBrk="1" hangingPunct="1"/>
            <a:endParaRPr lang="zh-CN" altLang="en-US" smtClean="0"/>
          </a:p>
        </p:txBody>
      </p:sp>
      <p:sp>
        <p:nvSpPr>
          <p:cNvPr id="33796" name="灯片编号占位符 3"/>
          <p:cNvSpPr>
            <a:spLocks noGrp="1"/>
          </p:cNvSpPr>
          <p:nvPr>
            <p:ph type="sldNum" sz="quarter" idx="5"/>
          </p:nvPr>
        </p:nvSpPr>
        <p:spPr>
          <a:noFill/>
        </p:spPr>
        <p:txBody>
          <a:bodyPr/>
          <a:lstStyle/>
          <a:p>
            <a:fld id="{A081C1C4-228C-4261-859C-53A6B636AFA7}" type="slidenum">
              <a:rPr lang="en-US" altLang="zh-CN" smtClean="0"/>
              <a:pPr/>
              <a:t>12</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381000" y="685800"/>
            <a:ext cx="6096000" cy="3429000"/>
          </a:xfrm>
          <a:ln/>
        </p:spPr>
      </p:sp>
      <p:sp>
        <p:nvSpPr>
          <p:cNvPr id="34819" name="备注占位符 2"/>
          <p:cNvSpPr>
            <a:spLocks noGrp="1"/>
          </p:cNvSpPr>
          <p:nvPr>
            <p:ph type="body" idx="1"/>
          </p:nvPr>
        </p:nvSpPr>
        <p:spPr>
          <a:noFill/>
          <a:ln/>
        </p:spPr>
        <p:txBody>
          <a:bodyPr/>
          <a:lstStyle/>
          <a:p>
            <a:pPr eaLnBrk="1" hangingPunct="1"/>
            <a:endParaRPr lang="zh-CN" altLang="en-US" smtClean="0"/>
          </a:p>
        </p:txBody>
      </p:sp>
      <p:sp>
        <p:nvSpPr>
          <p:cNvPr id="34820" name="灯片编号占位符 3"/>
          <p:cNvSpPr>
            <a:spLocks noGrp="1"/>
          </p:cNvSpPr>
          <p:nvPr>
            <p:ph type="sldNum" sz="quarter" idx="5"/>
          </p:nvPr>
        </p:nvSpPr>
        <p:spPr>
          <a:noFill/>
        </p:spPr>
        <p:txBody>
          <a:bodyPr/>
          <a:lstStyle/>
          <a:p>
            <a:fld id="{371A0A4F-D421-4B86-9FA9-B16F3B72C125}" type="slidenum">
              <a:rPr lang="en-US" altLang="zh-CN" smtClean="0"/>
              <a:pPr/>
              <a:t>13</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381000" y="685800"/>
            <a:ext cx="6096000" cy="3429000"/>
          </a:xfrm>
          <a:ln/>
        </p:spPr>
      </p:sp>
      <p:sp>
        <p:nvSpPr>
          <p:cNvPr id="35843" name="备注占位符 2"/>
          <p:cNvSpPr>
            <a:spLocks noGrp="1"/>
          </p:cNvSpPr>
          <p:nvPr>
            <p:ph type="body" idx="1"/>
          </p:nvPr>
        </p:nvSpPr>
        <p:spPr>
          <a:noFill/>
          <a:ln/>
        </p:spPr>
        <p:txBody>
          <a:bodyPr/>
          <a:lstStyle/>
          <a:p>
            <a:pPr eaLnBrk="1" hangingPunct="1"/>
            <a:endParaRPr lang="zh-CN" altLang="en-US" smtClean="0"/>
          </a:p>
        </p:txBody>
      </p:sp>
      <p:sp>
        <p:nvSpPr>
          <p:cNvPr id="35844" name="灯片编号占位符 3"/>
          <p:cNvSpPr>
            <a:spLocks noGrp="1"/>
          </p:cNvSpPr>
          <p:nvPr>
            <p:ph type="sldNum" sz="quarter" idx="5"/>
          </p:nvPr>
        </p:nvSpPr>
        <p:spPr>
          <a:noFill/>
        </p:spPr>
        <p:txBody>
          <a:bodyPr/>
          <a:lstStyle/>
          <a:p>
            <a:fld id="{BDF68ABE-8DE1-424F-BC7E-51E8E49BDF3C}" type="slidenum">
              <a:rPr lang="en-US" altLang="zh-CN" smtClean="0"/>
              <a:pPr/>
              <a:t>14</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transition spd="med" advClick="0" advTm="5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cSld>
  <p:clrMapOvr>
    <a:masterClrMapping/>
  </p:clrMapOvr>
  <p:transition spd="med" advClick="0" advTm="500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spd="med" advClick="0" advTm="5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3" descr="C:\Users\Administrator\Desktop\未标题-1.jpg"/>
          <p:cNvPicPr>
            <a:picLocks noChangeAspect="1" noChangeArrowheads="1"/>
          </p:cNvPicPr>
          <p:nvPr userDrawn="1"/>
        </p:nvPicPr>
        <p:blipFill>
          <a:blip r:embed="rId5" cstate="print"/>
          <a:stretch>
            <a:fillRect/>
          </a:stretch>
        </p:blipFill>
        <p:spPr bwMode="auto">
          <a:xfrm flipH="1">
            <a:off x="0" y="0"/>
            <a:ext cx="9144000" cy="5143500"/>
          </a:xfrm>
          <a:prstGeom prst="rect">
            <a:avLst/>
          </a:prstGeom>
          <a:noFill/>
        </p:spPr>
      </p:pic>
      <p:sp>
        <p:nvSpPr>
          <p:cNvPr id="11" name="矩形 10"/>
          <p:cNvSpPr/>
          <p:nvPr userDrawn="1"/>
        </p:nvSpPr>
        <p:spPr bwMode="auto">
          <a:xfrm>
            <a:off x="0" y="742950"/>
            <a:ext cx="9144000" cy="4400550"/>
          </a:xfrm>
          <a:prstGeom prst="rect">
            <a:avLst/>
          </a:prstGeom>
          <a:solidFill>
            <a:srgbClr val="FFFFFF">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pic>
        <p:nvPicPr>
          <p:cNvPr id="12" name="Picture 2" descr="C:\Users\Administrator\Desktop\6.png"/>
          <p:cNvPicPr>
            <a:picLocks noChangeAspect="1" noChangeArrowheads="1"/>
          </p:cNvPicPr>
          <p:nvPr userDrawn="1"/>
        </p:nvPicPr>
        <p:blipFill>
          <a:blip r:embed="rId6" cstate="print"/>
          <a:srcRect/>
          <a:stretch>
            <a:fillRect/>
          </a:stretch>
        </p:blipFill>
        <p:spPr bwMode="auto">
          <a:xfrm>
            <a:off x="0" y="685800"/>
            <a:ext cx="9144000" cy="114300"/>
          </a:xfrm>
          <a:prstGeom prst="rect">
            <a:avLst/>
          </a:prstGeom>
          <a:noFill/>
        </p:spPr>
      </p:pic>
      <p:sp>
        <p:nvSpPr>
          <p:cNvPr id="13" name="椭圆 12"/>
          <p:cNvSpPr/>
          <p:nvPr userDrawn="1"/>
        </p:nvSpPr>
        <p:spPr bwMode="auto">
          <a:xfrm>
            <a:off x="457200" y="327819"/>
            <a:ext cx="115200" cy="114300"/>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sp>
        <p:nvSpPr>
          <p:cNvPr id="14" name="椭圆 13"/>
          <p:cNvSpPr/>
          <p:nvPr userDrawn="1"/>
        </p:nvSpPr>
        <p:spPr bwMode="auto">
          <a:xfrm>
            <a:off x="660400" y="327819"/>
            <a:ext cx="115200" cy="114300"/>
          </a:xfrm>
          <a:prstGeom prst="ellipse">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sp>
        <p:nvSpPr>
          <p:cNvPr id="15" name="椭圆 14"/>
          <p:cNvSpPr/>
          <p:nvPr userDrawn="1"/>
        </p:nvSpPr>
        <p:spPr bwMode="auto">
          <a:xfrm>
            <a:off x="885825" y="327819"/>
            <a:ext cx="115200" cy="114300"/>
          </a:xfrm>
          <a:prstGeom prst="ellipse">
            <a:avLst/>
          </a:prstGeom>
          <a:solidFill>
            <a:schemeClr val="accent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3" r:id="rId3"/>
  </p:sldLayoutIdLst>
  <p:transition spd="med" advClick="0"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txStyles>
    <p:titleStyle>
      <a:lvl1pPr algn="l" rtl="0" eaLnBrk="1" fontAlgn="base" hangingPunct="1">
        <a:spcBef>
          <a:spcPct val="0"/>
        </a:spcBef>
        <a:spcAft>
          <a:spcPct val="0"/>
        </a:spcAft>
        <a:defRPr sz="3600" b="1">
          <a:solidFill>
            <a:schemeClr val="tx2"/>
          </a:solidFill>
          <a:latin typeface="+mj-lt"/>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audio" Target="../media/audio1.wav"/><Relationship Id="rId6" Type="http://schemas.openxmlformats.org/officeDocument/2006/relationships/image" Target="../media/image6.png"/><Relationship Id="rId5" Type="http://schemas.openxmlformats.org/officeDocument/2006/relationships/image" Target="../media/image5.gif"/><Relationship Id="rId10" Type="http://schemas.openxmlformats.org/officeDocument/2006/relationships/image" Target="../media/image10.png"/><Relationship Id="rId4" Type="http://schemas.openxmlformats.org/officeDocument/2006/relationships/image" Target="../media/image4.gif"/><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gif"/><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4" name="TextBox 3"/>
          <p:cNvSpPr txBox="1"/>
          <p:nvPr/>
        </p:nvSpPr>
        <p:spPr>
          <a:xfrm>
            <a:off x="966108" y="1878729"/>
            <a:ext cx="3602974" cy="338554"/>
          </a:xfrm>
          <a:prstGeom prst="rect">
            <a:avLst/>
          </a:prstGeom>
          <a:noFill/>
        </p:spPr>
        <p:txBody>
          <a:bodyPr wrap="none" rtlCol="0">
            <a:spAutoFit/>
          </a:bodyPr>
          <a:lstStyle/>
          <a:p>
            <a:r>
              <a:rPr lang="zh-CN" altLang="en-US" sz="1600" b="0" u="sng" dirty="0" smtClean="0">
                <a:ea typeface="微软雅黑" pitchFamily="34" charset="-122"/>
              </a:rPr>
              <a:t>适合绿色清新</a:t>
            </a:r>
            <a:r>
              <a:rPr lang="en-US" altLang="zh-CN" sz="1600" b="0" u="sng" dirty="0" smtClean="0">
                <a:ea typeface="微软雅黑" pitchFamily="34" charset="-122"/>
              </a:rPr>
              <a:t>/</a:t>
            </a:r>
            <a:r>
              <a:rPr lang="zh-CN" altLang="en-US" sz="1600" b="0" u="sng" dirty="0" smtClean="0">
                <a:ea typeface="微软雅黑" pitchFamily="34" charset="-122"/>
              </a:rPr>
              <a:t>医疗环保</a:t>
            </a:r>
            <a:r>
              <a:rPr lang="en-US" altLang="zh-CN" sz="1600" b="0" u="sng" dirty="0" smtClean="0">
                <a:ea typeface="微软雅黑" pitchFamily="34" charset="-122"/>
              </a:rPr>
              <a:t>/</a:t>
            </a:r>
            <a:r>
              <a:rPr lang="zh-CN" altLang="en-US" sz="1600" b="0" u="sng" dirty="0" smtClean="0">
                <a:ea typeface="微软雅黑" pitchFamily="34" charset="-122"/>
              </a:rPr>
              <a:t>汇报</a:t>
            </a:r>
            <a:r>
              <a:rPr lang="en-US" altLang="zh-CN" sz="1600" b="0" u="sng" dirty="0" smtClean="0">
                <a:ea typeface="微软雅黑" pitchFamily="34" charset="-122"/>
              </a:rPr>
              <a:t>/</a:t>
            </a:r>
            <a:r>
              <a:rPr lang="zh-CN" altLang="en-US" sz="1600" b="0" u="sng" dirty="0" smtClean="0">
                <a:ea typeface="微软雅黑" pitchFamily="34" charset="-122"/>
              </a:rPr>
              <a:t>动态</a:t>
            </a:r>
            <a:r>
              <a:rPr lang="en-US" altLang="zh-CN" sz="1600" b="0" u="sng" dirty="0" smtClean="0">
                <a:ea typeface="微软雅黑" pitchFamily="34" charset="-122"/>
              </a:rPr>
              <a:t>PPT</a:t>
            </a:r>
            <a:endParaRPr lang="zh-CN" altLang="en-US" sz="1600" b="0" u="sng" dirty="0">
              <a:ea typeface="微软雅黑" pitchFamily="34" charset="-122"/>
            </a:endParaRPr>
          </a:p>
        </p:txBody>
      </p:sp>
      <p:pic>
        <p:nvPicPr>
          <p:cNvPr id="5" name="Picture 5" descr="C:\Users\Administrator\Desktop\蝴蝶.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9656654">
            <a:off x="5346161" y="5502544"/>
            <a:ext cx="895142" cy="581842"/>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6" descr="C:\Users\Administrator\Desktop\0.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1766219">
            <a:off x="4186186" y="5557085"/>
            <a:ext cx="606640" cy="650318"/>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7"/>
          <p:cNvSpPr txBox="1"/>
          <p:nvPr/>
        </p:nvSpPr>
        <p:spPr>
          <a:xfrm>
            <a:off x="625118" y="1284826"/>
            <a:ext cx="4288353"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mn-lt"/>
                <a:ea typeface="微软雅黑" pitchFamily="34" charset="-122"/>
              </a:rPr>
              <a:t>点击添加相关文字标题</a:t>
            </a:r>
          </a:p>
        </p:txBody>
      </p:sp>
      <p:pic>
        <p:nvPicPr>
          <p:cNvPr id="8" name="轻松欢快 - 铃声.wav">
            <a:hlinkClick r:id="" action="ppaction://media"/>
          </p:cNvPr>
          <p:cNvPicPr>
            <a:picLocks noRot="1" noChangeAspect="1"/>
          </p:cNvPicPr>
          <p:nvPr>
            <a:wavAudioFile r:embed="rId1" name="轻松欢快 - 铃声.wav"/>
          </p:nvPr>
        </p:nvPicPr>
        <p:blipFill>
          <a:blip r:embed="rId6" cstate="print"/>
          <a:stretch>
            <a:fillRect/>
          </a:stretch>
        </p:blipFill>
        <p:spPr>
          <a:xfrm>
            <a:off x="-396552" y="2444611"/>
            <a:ext cx="304800" cy="304800"/>
          </a:xfrm>
          <a:prstGeom prst="rect">
            <a:avLst/>
          </a:prstGeom>
        </p:spPr>
      </p:pic>
      <p:pic>
        <p:nvPicPr>
          <p:cNvPr id="9" name="Picture 2" descr="C:\Users\Administrator\Desktop\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995937" y="1087742"/>
            <a:ext cx="5147692" cy="4055758"/>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图片 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453265" y="2310233"/>
            <a:ext cx="2278110" cy="2205733"/>
          </a:xfrm>
          <a:prstGeom prst="rect">
            <a:avLst/>
          </a:prstGeom>
        </p:spPr>
      </p:pic>
      <p:pic>
        <p:nvPicPr>
          <p:cNvPr id="11" name="Picture 25" descr="树叶2"/>
          <p:cNvPicPr>
            <a:picLocks noChangeAspect="1" noChangeArrowheads="1"/>
          </p:cNvPicPr>
          <p:nvPr/>
        </p:nvPicPr>
        <p:blipFill>
          <a:blip r:embed="rId9" cstate="print"/>
          <a:srcRect/>
          <a:stretch>
            <a:fillRect/>
          </a:stretch>
        </p:blipFill>
        <p:spPr bwMode="auto">
          <a:xfrm>
            <a:off x="-19627" y="-740618"/>
            <a:ext cx="504826" cy="469900"/>
          </a:xfrm>
          <a:prstGeom prst="rect">
            <a:avLst/>
          </a:prstGeom>
          <a:noFill/>
        </p:spPr>
      </p:pic>
      <p:pic>
        <p:nvPicPr>
          <p:cNvPr id="12" name="Picture 26" descr="树叶2"/>
          <p:cNvPicPr>
            <a:picLocks noChangeAspect="1" noChangeArrowheads="1"/>
          </p:cNvPicPr>
          <p:nvPr/>
        </p:nvPicPr>
        <p:blipFill>
          <a:blip r:embed="rId9" cstate="print"/>
          <a:srcRect/>
          <a:stretch>
            <a:fillRect/>
          </a:stretch>
        </p:blipFill>
        <p:spPr bwMode="auto">
          <a:xfrm>
            <a:off x="1709161" y="-596156"/>
            <a:ext cx="358775" cy="331788"/>
          </a:xfrm>
          <a:prstGeom prst="rect">
            <a:avLst/>
          </a:prstGeom>
          <a:noFill/>
        </p:spPr>
      </p:pic>
      <p:pic>
        <p:nvPicPr>
          <p:cNvPr id="13" name="Picture 27" descr="树叶2"/>
          <p:cNvPicPr>
            <a:picLocks noChangeAspect="1" noChangeArrowheads="1"/>
          </p:cNvPicPr>
          <p:nvPr/>
        </p:nvPicPr>
        <p:blipFill>
          <a:blip r:embed="rId10" cstate="print"/>
          <a:srcRect/>
          <a:stretch>
            <a:fillRect/>
          </a:stretch>
        </p:blipFill>
        <p:spPr bwMode="auto">
          <a:xfrm>
            <a:off x="916999" y="-740618"/>
            <a:ext cx="215900" cy="200025"/>
          </a:xfrm>
          <a:prstGeom prst="rect">
            <a:avLst/>
          </a:prstGeom>
          <a:noFill/>
        </p:spPr>
      </p:pic>
    </p:spTree>
    <p:extLst>
      <p:ext uri="{BB962C8B-B14F-4D97-AF65-F5344CB8AC3E}">
        <p14:creationId xmlns:p14="http://schemas.microsoft.com/office/powerpoint/2010/main" xmlns="" val="2698258689"/>
      </p:ext>
    </p:extLst>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childTnLst>
                                </p:cTn>
                              </p:par>
                              <p:par>
                                <p:cTn id="10" presetID="0" presetClass="path" presetSubtype="0" accel="50000" decel="50000" fill="hold" nodeType="withEffect">
                                  <p:stCondLst>
                                    <p:cond delay="0"/>
                                  </p:stCondLst>
                                  <p:childTnLst>
                                    <p:animMotion origin="layout" path="M -2.5E-6 -2.31214E-6 C 0.02136 -0.11977 0.04288 -0.23931 0.08889 -0.30451 C 0.1349 -0.36971 0.23056 -0.33989 0.27604 -0.39121 C 0.32153 -0.44254 0.32795 -0.55445 0.36181 -0.61318 C 0.39566 -0.67191 0.42726 -0.72023 0.47934 -0.74428 C 0.53143 -0.76832 0.60295 -0.76278 0.67448 -0.757 " pathEditMode="relative" ptsTypes="aaaaaA">
                                      <p:cBhvr>
                                        <p:cTn id="11" dur="4000" fill="hold"/>
                                        <p:tgtEl>
                                          <p:spTgt spid="6"/>
                                        </p:tgtEl>
                                        <p:attrNameLst>
                                          <p:attrName>ppt_x</p:attrName>
                                          <p:attrName>ppt_y</p:attrName>
                                        </p:attrNameLst>
                                      </p:cBhvr>
                                    </p:animMotion>
                                  </p:childTnLst>
                                </p:cTn>
                              </p:par>
                              <p:par>
                                <p:cTn id="12" presetID="0" presetClass="path" presetSubtype="0" accel="50000" decel="50000" fill="hold" nodeType="withEffect">
                                  <p:stCondLst>
                                    <p:cond delay="0"/>
                                  </p:stCondLst>
                                  <p:childTnLst>
                                    <p:animMotion origin="layout" path="M -3.61111E-6 -2.22222E-6 C -0.00399 -0.07014 -0.00694 -0.14653 -0.01267 -0.21366 C -0.0184 -0.28078 -0.01041 -0.34051 -0.03489 -0.40301 C -0.05937 -0.46551 -0.11614 -0.53379 -0.15989 -0.58819 C -0.20364 -0.64259 -0.25034 -0.69097 -0.29739 -0.72893 C -0.34444 -0.76713 -0.39618 -0.79305 -0.44184 -0.81782 C -0.4875 -0.84259 -0.50225 -0.84606 -0.57152 -0.87754 C -0.64079 -0.90903 -0.74757 -0.96157 -0.85711 -1.00625 " pathEditMode="relative" rAng="0" ptsTypes="aaaaaaaa">
                                      <p:cBhvr>
                                        <p:cTn id="13" dur="4000" fill="hold"/>
                                        <p:tgtEl>
                                          <p:spTgt spid="5"/>
                                        </p:tgtEl>
                                        <p:attrNameLst>
                                          <p:attrName>ppt_x</p:attrName>
                                          <p:attrName>ppt_y</p:attrName>
                                        </p:attrNameLst>
                                      </p:cBhvr>
                                      <p:rCtr x="-42865" y="-50324"/>
                                    </p:animMotion>
                                  </p:childTnLst>
                                </p:cTn>
                              </p:par>
                              <p:par>
                                <p:cTn id="14" presetID="42" presetClass="entr" presetSubtype="0" fill="hold" nodeType="withEffect">
                                  <p:stCondLst>
                                    <p:cond delay="22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22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500" fill="hold"/>
                                        <p:tgtEl>
                                          <p:spTgt spid="10"/>
                                        </p:tgtEl>
                                        <p:attrNameLst>
                                          <p:attrName>ppt_w</p:attrName>
                                        </p:attrNameLst>
                                      </p:cBhvr>
                                      <p:tavLst>
                                        <p:tav tm="0">
                                          <p:val>
                                            <p:fltVal val="0"/>
                                          </p:val>
                                        </p:tav>
                                        <p:tav tm="100000">
                                          <p:val>
                                            <p:strVal val="#ppt_w"/>
                                          </p:val>
                                        </p:tav>
                                      </p:tavLst>
                                    </p:anim>
                                    <p:anim calcmode="lin" valueType="num">
                                      <p:cBhvr>
                                        <p:cTn id="22" dur="1500" fill="hold"/>
                                        <p:tgtEl>
                                          <p:spTgt spid="10"/>
                                        </p:tgtEl>
                                        <p:attrNameLst>
                                          <p:attrName>ppt_h</p:attrName>
                                        </p:attrNameLst>
                                      </p:cBhvr>
                                      <p:tavLst>
                                        <p:tav tm="0">
                                          <p:val>
                                            <p:fltVal val="0"/>
                                          </p:val>
                                        </p:tav>
                                        <p:tav tm="100000">
                                          <p:val>
                                            <p:strVal val="#ppt_h"/>
                                          </p:val>
                                        </p:tav>
                                      </p:tavLst>
                                    </p:anim>
                                    <p:animEffect transition="in" filter="fade">
                                      <p:cBhvr>
                                        <p:cTn id="23" dur="1500"/>
                                        <p:tgtEl>
                                          <p:spTgt spid="10"/>
                                        </p:tgtEl>
                                      </p:cBhvr>
                                    </p:animEffect>
                                  </p:childTnLst>
                                </p:cTn>
                              </p:par>
                              <p:par>
                                <p:cTn id="24" presetID="39" presetClass="entr" presetSubtype="0" accel="100000" fill="hold" grpId="0" nodeType="withEffect">
                                  <p:stCondLst>
                                    <p:cond delay="3100"/>
                                  </p:stCondLst>
                                  <p:iterate type="lt">
                                    <p:tmPct val="10000"/>
                                  </p:iterate>
                                  <p:childTnLst>
                                    <p:set>
                                      <p:cBhvr>
                                        <p:cTn id="25" dur="1" fill="hold">
                                          <p:stCondLst>
                                            <p:cond delay="0"/>
                                          </p:stCondLst>
                                        </p:cTn>
                                        <p:tgtEl>
                                          <p:spTgt spid="7"/>
                                        </p:tgtEl>
                                        <p:attrNameLst>
                                          <p:attrName>style.visibility</p:attrName>
                                        </p:attrNameLst>
                                      </p:cBhvr>
                                      <p:to>
                                        <p:strVal val="visible"/>
                                      </p:to>
                                    </p:set>
                                    <p:anim calcmode="lin" valueType="num">
                                      <p:cBhvr>
                                        <p:cTn id="26" dur="750" fill="hold"/>
                                        <p:tgtEl>
                                          <p:spTgt spid="7"/>
                                        </p:tgtEl>
                                        <p:attrNameLst>
                                          <p:attrName>ppt_h</p:attrName>
                                        </p:attrNameLst>
                                      </p:cBhvr>
                                      <p:tavLst>
                                        <p:tav tm="0">
                                          <p:val>
                                            <p:strVal val="#ppt_h/20"/>
                                          </p:val>
                                        </p:tav>
                                        <p:tav tm="50000">
                                          <p:val>
                                            <p:strVal val="#ppt_h/20"/>
                                          </p:val>
                                        </p:tav>
                                        <p:tav tm="100000">
                                          <p:val>
                                            <p:strVal val="#ppt_h"/>
                                          </p:val>
                                        </p:tav>
                                      </p:tavLst>
                                    </p:anim>
                                    <p:anim calcmode="lin" valueType="num">
                                      <p:cBhvr>
                                        <p:cTn id="27" dur="750" fill="hold"/>
                                        <p:tgtEl>
                                          <p:spTgt spid="7"/>
                                        </p:tgtEl>
                                        <p:attrNameLst>
                                          <p:attrName>ppt_w</p:attrName>
                                        </p:attrNameLst>
                                      </p:cBhvr>
                                      <p:tavLst>
                                        <p:tav tm="0">
                                          <p:val>
                                            <p:strVal val="#ppt_w+.3"/>
                                          </p:val>
                                        </p:tav>
                                        <p:tav tm="50000">
                                          <p:val>
                                            <p:strVal val="#ppt_w+.3"/>
                                          </p:val>
                                        </p:tav>
                                        <p:tav tm="100000">
                                          <p:val>
                                            <p:strVal val="#ppt_w"/>
                                          </p:val>
                                        </p:tav>
                                      </p:tavLst>
                                    </p:anim>
                                    <p:anim calcmode="lin" valueType="num">
                                      <p:cBhvr>
                                        <p:cTn id="28" dur="750" fill="hold"/>
                                        <p:tgtEl>
                                          <p:spTgt spid="7"/>
                                        </p:tgtEl>
                                        <p:attrNameLst>
                                          <p:attrName>ppt_x</p:attrName>
                                        </p:attrNameLst>
                                      </p:cBhvr>
                                      <p:tavLst>
                                        <p:tav tm="0">
                                          <p:val>
                                            <p:strVal val="#ppt_x-.3"/>
                                          </p:val>
                                        </p:tav>
                                        <p:tav tm="5000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
                                          </p:val>
                                        </p:tav>
                                        <p:tav tm="100000">
                                          <p:val>
                                            <p:strVal val="#ppt_y"/>
                                          </p:val>
                                        </p:tav>
                                      </p:tavLst>
                                    </p:anim>
                                  </p:childTnLst>
                                </p:cTn>
                              </p:par>
                              <p:par>
                                <p:cTn id="30" presetID="56" presetClass="entr" presetSubtype="0" fill="hold" grpId="0" nodeType="withEffect">
                                  <p:stCondLst>
                                    <p:cond delay="4500"/>
                                  </p:stCondLst>
                                  <p:iterate type="lt">
                                    <p:tmPct val="10000"/>
                                  </p:iterate>
                                  <p:childTnLst>
                                    <p:set>
                                      <p:cBhvr>
                                        <p:cTn id="31" dur="1" fill="hold">
                                          <p:stCondLst>
                                            <p:cond delay="0"/>
                                          </p:stCondLst>
                                        </p:cTn>
                                        <p:tgtEl>
                                          <p:spTgt spid="4"/>
                                        </p:tgtEl>
                                        <p:attrNameLst>
                                          <p:attrName>style.visibility</p:attrName>
                                        </p:attrNameLst>
                                      </p:cBhvr>
                                      <p:to>
                                        <p:strVal val="visible"/>
                                      </p:to>
                                    </p:set>
                                    <p:anim by="(-#ppt_w*2)" calcmode="lin" valueType="num">
                                      <p:cBhvr rctx="PPT">
                                        <p:cTn id="32" dur="500" autoRev="1" fill="hold">
                                          <p:stCondLst>
                                            <p:cond delay="0"/>
                                          </p:stCondLst>
                                        </p:cTn>
                                        <p:tgtEl>
                                          <p:spTgt spid="4"/>
                                        </p:tgtEl>
                                        <p:attrNameLst>
                                          <p:attrName>ppt_w</p:attrName>
                                        </p:attrNameLst>
                                      </p:cBhvr>
                                    </p:anim>
                                    <p:anim by="(#ppt_w*0.50)" calcmode="lin" valueType="num">
                                      <p:cBhvr>
                                        <p:cTn id="33" dur="500" decel="50000" autoRev="1" fill="hold">
                                          <p:stCondLst>
                                            <p:cond delay="0"/>
                                          </p:stCondLst>
                                        </p:cTn>
                                        <p:tgtEl>
                                          <p:spTgt spid="4"/>
                                        </p:tgtEl>
                                        <p:attrNameLst>
                                          <p:attrName>ppt_x</p:attrName>
                                        </p:attrNameLst>
                                      </p:cBhvr>
                                    </p:anim>
                                    <p:anim from="(-#ppt_h/2)" to="(#ppt_y)" calcmode="lin" valueType="num">
                                      <p:cBhvr>
                                        <p:cTn id="34" dur="1000" fill="hold">
                                          <p:stCondLst>
                                            <p:cond delay="0"/>
                                          </p:stCondLst>
                                        </p:cTn>
                                        <p:tgtEl>
                                          <p:spTgt spid="4"/>
                                        </p:tgtEl>
                                        <p:attrNameLst>
                                          <p:attrName>ppt_y</p:attrName>
                                        </p:attrNameLst>
                                      </p:cBhvr>
                                    </p:anim>
                                    <p:animRot by="21600000">
                                      <p:cBhvr>
                                        <p:cTn id="35" dur="1000" fill="hold">
                                          <p:stCondLst>
                                            <p:cond delay="0"/>
                                          </p:stCondLst>
                                        </p:cTn>
                                        <p:tgtEl>
                                          <p:spTgt spid="4"/>
                                        </p:tgtEl>
                                        <p:attrNameLst>
                                          <p:attrName>r</p:attrName>
                                        </p:attrNameLst>
                                      </p:cBhvr>
                                    </p:animRot>
                                  </p:childTnLst>
                                </p:cTn>
                              </p:par>
                              <p:par>
                                <p:cTn id="36" presetID="0" presetClass="path" presetSubtype="0" repeatCount="2000" accel="50000" decel="50000" fill="hold" nodeType="withEffect">
                                  <p:stCondLst>
                                    <p:cond delay="2800"/>
                                  </p:stCondLst>
                                  <p:childTnLst>
                                    <p:animMotion origin="layout" path="M 0.0625 0.09398 C 0.15642 0.14652 0.25052 0.1993 0.29375 0.28564 C 0.33681 0.37175 0.27969 0.53078 0.32188 0.61064 C 0.36406 0.6905 0.4974 0.70717 0.54688 0.76481 C 0.59635 0.82222 0.61094 0.88078 0.61858 0.95625 C 0.62656 1.03217 0.61007 1.12546 0.59375 1.21898 " pathEditMode="relative" ptsTypes="aaaaaA">
                                      <p:cBhvr>
                                        <p:cTn id="37" dur="5000" fill="hold"/>
                                        <p:tgtEl>
                                          <p:spTgt spid="11"/>
                                        </p:tgtEl>
                                        <p:attrNameLst>
                                          <p:attrName>ppt_x</p:attrName>
                                          <p:attrName>ppt_y</p:attrName>
                                        </p:attrNameLst>
                                      </p:cBhvr>
                                    </p:animMotion>
                                  </p:childTnLst>
                                </p:cTn>
                              </p:par>
                              <p:par>
                                <p:cTn id="38" presetID="8" presetClass="emph" presetSubtype="0" repeatCount="5000" fill="hold" nodeType="withEffect">
                                  <p:stCondLst>
                                    <p:cond delay="2800"/>
                                  </p:stCondLst>
                                  <p:childTnLst>
                                    <p:animRot by="21600000">
                                      <p:cBhvr>
                                        <p:cTn id="39" dur="2000" fill="hold"/>
                                        <p:tgtEl>
                                          <p:spTgt spid="11"/>
                                        </p:tgtEl>
                                        <p:attrNameLst>
                                          <p:attrName>r</p:attrName>
                                        </p:attrNameLst>
                                      </p:cBhvr>
                                    </p:animRot>
                                  </p:childTnLst>
                                </p:cTn>
                              </p:par>
                              <p:par>
                                <p:cTn id="40" presetID="19" presetClass="entr" presetSubtype="10" repeatCount="2000" fill="hold" nodeType="withEffect">
                                  <p:stCondLst>
                                    <p:cond delay="28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0" fill="hold"/>
                                        <p:tgtEl>
                                          <p:spTgt spid="11"/>
                                        </p:tgtEl>
                                        <p:attrNameLst>
                                          <p:attrName>ppt_w</p:attrName>
                                        </p:attrNameLst>
                                      </p:cBhvr>
                                      <p:tavLst>
                                        <p:tav tm="0" fmla="#ppt_w*sin(2.5*pi*$)">
                                          <p:val>
                                            <p:fltVal val="0"/>
                                          </p:val>
                                        </p:tav>
                                        <p:tav tm="100000">
                                          <p:val>
                                            <p:fltVal val="1"/>
                                          </p:val>
                                        </p:tav>
                                      </p:tavLst>
                                    </p:anim>
                                    <p:anim calcmode="lin" valueType="num">
                                      <p:cBhvr>
                                        <p:cTn id="43" dur="5000" fill="hold"/>
                                        <p:tgtEl>
                                          <p:spTgt spid="11"/>
                                        </p:tgtEl>
                                        <p:attrNameLst>
                                          <p:attrName>ppt_h</p:attrName>
                                        </p:attrNameLst>
                                      </p:cBhvr>
                                      <p:tavLst>
                                        <p:tav tm="0">
                                          <p:val>
                                            <p:strVal val="#ppt_h"/>
                                          </p:val>
                                        </p:tav>
                                        <p:tav tm="100000">
                                          <p:val>
                                            <p:strVal val="#ppt_h"/>
                                          </p:val>
                                        </p:tav>
                                      </p:tavLst>
                                    </p:anim>
                                  </p:childTnLst>
                                </p:cTn>
                              </p:par>
                              <p:par>
                                <p:cTn id="44" presetID="0" presetClass="path" presetSubtype="0" repeatCount="2000" accel="50000" decel="50000" fill="hold" nodeType="withEffect">
                                  <p:stCondLst>
                                    <p:cond delay="3900"/>
                                  </p:stCondLst>
                                  <p:childTnLst>
                                    <p:animMotion origin="layout" path="M 0.0625 0.09398 C 0.15642 0.14652 0.25052 0.1993 0.29375 0.28564 C 0.33681 0.37175 0.27969 0.53078 0.32188 0.61064 C 0.36406 0.6905 0.4974 0.70717 0.54688 0.76481 C 0.59635 0.82222 0.61094 0.88078 0.61858 0.95625 C 0.62656 1.03217 0.61007 1.12546 0.59375 1.21898 " pathEditMode="relative" ptsTypes="aaaaaA">
                                      <p:cBhvr>
                                        <p:cTn id="45" dur="5000" fill="hold"/>
                                        <p:tgtEl>
                                          <p:spTgt spid="12"/>
                                        </p:tgtEl>
                                        <p:attrNameLst>
                                          <p:attrName>ppt_x</p:attrName>
                                          <p:attrName>ppt_y</p:attrName>
                                        </p:attrNameLst>
                                      </p:cBhvr>
                                    </p:animMotion>
                                  </p:childTnLst>
                                </p:cTn>
                              </p:par>
                              <p:par>
                                <p:cTn id="46" presetID="8" presetClass="emph" presetSubtype="0" repeatCount="5000" fill="hold" nodeType="withEffect">
                                  <p:stCondLst>
                                    <p:cond delay="3900"/>
                                  </p:stCondLst>
                                  <p:childTnLst>
                                    <p:animRot by="21600000">
                                      <p:cBhvr>
                                        <p:cTn id="47" dur="2000" fill="hold"/>
                                        <p:tgtEl>
                                          <p:spTgt spid="12"/>
                                        </p:tgtEl>
                                        <p:attrNameLst>
                                          <p:attrName>r</p:attrName>
                                        </p:attrNameLst>
                                      </p:cBhvr>
                                    </p:animRot>
                                  </p:childTnLst>
                                </p:cTn>
                              </p:par>
                              <p:par>
                                <p:cTn id="48" presetID="19" presetClass="entr" presetSubtype="10" repeatCount="2000" fill="hold" nodeType="withEffect">
                                  <p:stCondLst>
                                    <p:cond delay="39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0" fill="hold"/>
                                        <p:tgtEl>
                                          <p:spTgt spid="12"/>
                                        </p:tgtEl>
                                        <p:attrNameLst>
                                          <p:attrName>ppt_w</p:attrName>
                                        </p:attrNameLst>
                                      </p:cBhvr>
                                      <p:tavLst>
                                        <p:tav tm="0" fmla="#ppt_w*sin(2.5*pi*$)">
                                          <p:val>
                                            <p:fltVal val="0"/>
                                          </p:val>
                                        </p:tav>
                                        <p:tav tm="100000">
                                          <p:val>
                                            <p:fltVal val="1"/>
                                          </p:val>
                                        </p:tav>
                                      </p:tavLst>
                                    </p:anim>
                                    <p:anim calcmode="lin" valueType="num">
                                      <p:cBhvr>
                                        <p:cTn id="51" dur="5000" fill="hold"/>
                                        <p:tgtEl>
                                          <p:spTgt spid="12"/>
                                        </p:tgtEl>
                                        <p:attrNameLst>
                                          <p:attrName>ppt_h</p:attrName>
                                        </p:attrNameLst>
                                      </p:cBhvr>
                                      <p:tavLst>
                                        <p:tav tm="0">
                                          <p:val>
                                            <p:strVal val="#ppt_h"/>
                                          </p:val>
                                        </p:tav>
                                        <p:tav tm="100000">
                                          <p:val>
                                            <p:strVal val="#ppt_h"/>
                                          </p:val>
                                        </p:tav>
                                      </p:tavLst>
                                    </p:anim>
                                  </p:childTnLst>
                                </p:cTn>
                              </p:par>
                              <p:par>
                                <p:cTn id="52" presetID="0" presetClass="path" presetSubtype="0" repeatCount="2000" accel="50000" decel="50000" fill="hold" nodeType="withEffect">
                                  <p:stCondLst>
                                    <p:cond delay="5000"/>
                                  </p:stCondLst>
                                  <p:childTnLst>
                                    <p:animMotion origin="layout" path="M 0.0625 0.09398 C 0.15642 0.14652 0.25052 0.1993 0.29375 0.28564 C 0.33681 0.37175 0.27969 0.53078 0.32188 0.61064 C 0.36406 0.6905 0.4974 0.70717 0.54688 0.76481 C 0.59635 0.82222 0.61094 0.88078 0.61858 0.95625 C 0.62656 1.03217 0.61007 1.12546 0.59375 1.21898 " pathEditMode="relative" ptsTypes="aaaaaA">
                                      <p:cBhvr>
                                        <p:cTn id="53" dur="5000" fill="hold"/>
                                        <p:tgtEl>
                                          <p:spTgt spid="13"/>
                                        </p:tgtEl>
                                        <p:attrNameLst>
                                          <p:attrName>ppt_x</p:attrName>
                                          <p:attrName>ppt_y</p:attrName>
                                        </p:attrNameLst>
                                      </p:cBhvr>
                                    </p:animMotion>
                                  </p:childTnLst>
                                </p:cTn>
                              </p:par>
                              <p:par>
                                <p:cTn id="54" presetID="8" presetClass="emph" presetSubtype="0" repeatCount="3000" fill="hold" nodeType="withEffect">
                                  <p:stCondLst>
                                    <p:cond delay="5000"/>
                                  </p:stCondLst>
                                  <p:childTnLst>
                                    <p:animRot by="21600000">
                                      <p:cBhvr>
                                        <p:cTn id="55" dur="2000" fill="hold"/>
                                        <p:tgtEl>
                                          <p:spTgt spid="13"/>
                                        </p:tgtEl>
                                        <p:attrNameLst>
                                          <p:attrName>r</p:attrName>
                                        </p:attrNameLst>
                                      </p:cBhvr>
                                    </p:animRot>
                                  </p:childTnLst>
                                </p:cTn>
                              </p:par>
                              <p:par>
                                <p:cTn id="56" presetID="19" presetClass="entr" presetSubtype="10" repeatCount="2000" fill="hold" nodeType="withEffect">
                                  <p:stCondLst>
                                    <p:cond delay="50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0" fill="hold"/>
                                        <p:tgtEl>
                                          <p:spTgt spid="13"/>
                                        </p:tgtEl>
                                        <p:attrNameLst>
                                          <p:attrName>ppt_w</p:attrName>
                                        </p:attrNameLst>
                                      </p:cBhvr>
                                      <p:tavLst>
                                        <p:tav tm="0" fmla="#ppt_w*sin(2.5*pi*$)">
                                          <p:val>
                                            <p:fltVal val="0"/>
                                          </p:val>
                                        </p:tav>
                                        <p:tav tm="100000">
                                          <p:val>
                                            <p:fltVal val="1"/>
                                          </p:val>
                                        </p:tav>
                                      </p:tavLst>
                                    </p:anim>
                                    <p:anim calcmode="lin" valueType="num">
                                      <p:cBhvr>
                                        <p:cTn id="59" dur="50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 showWhenStopped="0">
                <p:cTn id="60"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bldLst>
      <p:bldP spid="4"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31" name="组合 135"/>
          <p:cNvGrpSpPr/>
          <p:nvPr/>
        </p:nvGrpSpPr>
        <p:grpSpPr>
          <a:xfrm>
            <a:off x="1600200" y="1276350"/>
            <a:ext cx="1327030" cy="1253092"/>
            <a:chOff x="2362198" y="838200"/>
            <a:chExt cx="1676402" cy="1663700"/>
          </a:xfrm>
        </p:grpSpPr>
        <p:grpSp>
          <p:nvGrpSpPr>
            <p:cNvPr id="32" name="Gruppe 92"/>
            <p:cNvGrpSpPr>
              <a:grpSpLocks/>
            </p:cNvGrpSpPr>
            <p:nvPr/>
          </p:nvGrpSpPr>
          <p:grpSpPr bwMode="auto">
            <a:xfrm>
              <a:off x="2362198" y="838200"/>
              <a:ext cx="1676402" cy="1663700"/>
              <a:chOff x="3968648" y="3129285"/>
              <a:chExt cx="689212" cy="683966"/>
            </a:xfrm>
          </p:grpSpPr>
          <p:sp>
            <p:nvSpPr>
              <p:cNvPr id="34" name="Ellipse 30"/>
              <p:cNvSpPr>
                <a:spLocks noChangeArrowheads="1"/>
              </p:cNvSpPr>
              <p:nvPr/>
            </p:nvSpPr>
            <p:spPr bwMode="auto">
              <a:xfrm>
                <a:off x="3975897" y="3129285"/>
                <a:ext cx="681963" cy="683966"/>
              </a:xfrm>
              <a:prstGeom prst="ellipse">
                <a:avLst/>
              </a:prstGeom>
              <a:solidFill>
                <a:schemeClr val="accent1"/>
              </a:solidFill>
              <a:ln w="12700">
                <a:noFill/>
                <a:round/>
                <a:headEnd/>
                <a:tailEnd/>
              </a:ln>
            </p:spPr>
            <p:txBody>
              <a:bodyPr anchor="ctr"/>
              <a:lstStyle/>
              <a:p>
                <a:pPr indent="-342900" algn="ctr" defTabSz="914400">
                  <a:buFont typeface="Calibri" charset="0"/>
                  <a:buAutoNum type="arabicPeriod"/>
                </a:pPr>
                <a:endParaRPr lang="zh-CN" altLang="zh-CN" sz="1800" b="0">
                  <a:solidFill>
                    <a:srgbClr val="FFFFFF"/>
                  </a:solidFill>
                  <a:latin typeface="Calibri" charset="0"/>
                  <a:ea typeface="宋体" panose="02010600030101010101" pitchFamily="2" charset="-122"/>
                </a:endParaRPr>
              </a:p>
            </p:txBody>
          </p:sp>
          <p:sp>
            <p:nvSpPr>
              <p:cNvPr id="35" name="Ellipse 31"/>
              <p:cNvSpPr>
                <a:spLocks noChangeArrowheads="1"/>
              </p:cNvSpPr>
              <p:nvPr/>
            </p:nvSpPr>
            <p:spPr bwMode="auto">
              <a:xfrm>
                <a:off x="4060894" y="3135874"/>
                <a:ext cx="499447" cy="365045"/>
              </a:xfrm>
              <a:prstGeom prst="ellipse">
                <a:avLst/>
              </a:prstGeom>
              <a:gradFill rotWithShape="1">
                <a:gsLst>
                  <a:gs pos="0">
                    <a:srgbClr val="FFFCF9">
                      <a:alpha val="76999"/>
                    </a:srgbClr>
                  </a:gs>
                  <a:gs pos="100000">
                    <a:srgbClr val="FFFFFF">
                      <a:alpha val="0"/>
                    </a:srgbClr>
                  </a:gs>
                </a:gsLst>
                <a:lin ang="5400000"/>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marL="342900" indent="-342900" algn="ctr" defTabSz="914400">
                  <a:buFont typeface="Calibri" charset="0"/>
                  <a:buAutoNum type="arabicPeriod"/>
                </a:pPr>
                <a:endParaRPr lang="zh-CN" altLang="zh-CN" sz="1800" b="0">
                  <a:solidFill>
                    <a:srgbClr val="FFFFFF"/>
                  </a:solidFill>
                  <a:latin typeface="Calibri" charset="0"/>
                  <a:ea typeface="宋体" panose="02010600030101010101" pitchFamily="2" charset="-122"/>
                </a:endParaRPr>
              </a:p>
            </p:txBody>
          </p:sp>
          <p:sp>
            <p:nvSpPr>
              <p:cNvPr id="36" name="Måne 32"/>
              <p:cNvSpPr/>
              <p:nvPr/>
            </p:nvSpPr>
            <p:spPr bwMode="auto">
              <a:xfrm rot="16570711">
                <a:off x="4140219" y="3329651"/>
                <a:ext cx="311329" cy="654471"/>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defTabSz="914400" eaLnBrk="1" hangingPunct="1"/>
                <a:endParaRPr lang="zh-CN" altLang="zh-CN" sz="1800" b="0">
                  <a:solidFill>
                    <a:srgbClr val="FFFFFF"/>
                  </a:solidFill>
                  <a:latin typeface="Calibri" charset="0"/>
                </a:endParaRPr>
              </a:p>
            </p:txBody>
          </p:sp>
        </p:grpSp>
        <p:sp>
          <p:nvSpPr>
            <p:cNvPr id="33" name="Text Box 52"/>
            <p:cNvSpPr txBox="1">
              <a:spLocks noChangeArrowheads="1"/>
            </p:cNvSpPr>
            <p:nvPr/>
          </p:nvSpPr>
          <p:spPr bwMode="gray">
            <a:xfrm>
              <a:off x="2650982" y="1415769"/>
              <a:ext cx="1051807" cy="466568"/>
            </a:xfrm>
            <a:prstGeom prst="rect">
              <a:avLst/>
            </a:prstGeom>
            <a:noFill/>
            <a:ln w="9525">
              <a:noFill/>
              <a:miter lim="800000"/>
              <a:headEnd/>
              <a:tailEnd/>
            </a:ln>
          </p:spPr>
          <p:txBody>
            <a:bodyPr wrap="square" anchor="ctr">
              <a:spAutoFit/>
            </a:bodyPr>
            <a:lstStyle/>
            <a:p>
              <a:pPr algn="ctr" defTabSz="801688">
                <a:spcBef>
                  <a:spcPct val="20000"/>
                </a:spcBef>
                <a:defRPr/>
              </a:pPr>
              <a:r>
                <a:rPr lang="zh-CN" altLang="en-US" sz="1800" b="0" kern="0" noProof="1" smtClean="0">
                  <a:solidFill>
                    <a:srgbClr val="FFFFFF"/>
                  </a:solidFill>
                  <a:latin typeface="Calibri" charset="0"/>
                  <a:cs typeface="Arial" charset="0"/>
                </a:rPr>
                <a:t>标题</a:t>
              </a:r>
              <a:r>
                <a:rPr lang="en-US" sz="1800" b="0" kern="0" noProof="1" smtClean="0">
                  <a:solidFill>
                    <a:srgbClr val="FFFFFF"/>
                  </a:solidFill>
                  <a:latin typeface="Calibri" charset="0"/>
                  <a:cs typeface="Arial" charset="0"/>
                </a:rPr>
                <a:t>1</a:t>
              </a:r>
              <a:endParaRPr lang="en-US" sz="1800" b="0" kern="0" noProof="1">
                <a:solidFill>
                  <a:srgbClr val="FFFFFF"/>
                </a:solidFill>
                <a:latin typeface="Calibri" charset="0"/>
                <a:cs typeface="Arial" charset="0"/>
              </a:endParaRPr>
            </a:p>
          </p:txBody>
        </p:sp>
      </p:grpSp>
      <p:grpSp>
        <p:nvGrpSpPr>
          <p:cNvPr id="37" name="Group 10"/>
          <p:cNvGrpSpPr>
            <a:grpSpLocks/>
          </p:cNvGrpSpPr>
          <p:nvPr/>
        </p:nvGrpSpPr>
        <p:grpSpPr bwMode="auto">
          <a:xfrm>
            <a:off x="1756306" y="2718986"/>
            <a:ext cx="1063094" cy="1003325"/>
            <a:chOff x="5616575" y="2471738"/>
            <a:chExt cx="1660525" cy="1647825"/>
          </a:xfrm>
        </p:grpSpPr>
        <p:grpSp>
          <p:nvGrpSpPr>
            <p:cNvPr id="38" name="Gruppe 92"/>
            <p:cNvGrpSpPr>
              <a:grpSpLocks/>
            </p:cNvGrpSpPr>
            <p:nvPr/>
          </p:nvGrpSpPr>
          <p:grpSpPr bwMode="auto">
            <a:xfrm>
              <a:off x="5616575" y="2471738"/>
              <a:ext cx="1660525" cy="1647825"/>
              <a:chOff x="3968648" y="3129285"/>
              <a:chExt cx="689211" cy="683966"/>
            </a:xfrm>
          </p:grpSpPr>
          <p:sp>
            <p:nvSpPr>
              <p:cNvPr id="40" name="Ellipse 30"/>
              <p:cNvSpPr>
                <a:spLocks noChangeArrowheads="1"/>
              </p:cNvSpPr>
              <p:nvPr/>
            </p:nvSpPr>
            <p:spPr bwMode="auto">
              <a:xfrm>
                <a:off x="3976099" y="3129285"/>
                <a:ext cx="681760" cy="683966"/>
              </a:xfrm>
              <a:prstGeom prst="ellipse">
                <a:avLst/>
              </a:prstGeom>
              <a:solidFill>
                <a:schemeClr val="accent1"/>
              </a:solidFill>
              <a:ln w="12700">
                <a:noFill/>
                <a:round/>
                <a:headEnd/>
                <a:tailEnd/>
              </a:ln>
            </p:spPr>
            <p:txBody>
              <a:bodyPr anchor="ctr"/>
              <a:lstStyle/>
              <a:p>
                <a:pPr indent="-342900" algn="ctr" defTabSz="914400">
                  <a:buFont typeface="Calibri" charset="0"/>
                  <a:buAutoNum type="arabicPeriod"/>
                  <a:defRPr/>
                </a:pPr>
                <a:endParaRPr lang="zh-CN" altLang="zh-CN" sz="1600" b="0" kern="0" smtClean="0">
                  <a:solidFill>
                    <a:prstClr val="black"/>
                  </a:solidFill>
                  <a:latin typeface="Calibri" charset="0"/>
                  <a:ea typeface="宋体" panose="02010600030101010101" pitchFamily="2" charset="-122"/>
                </a:endParaRPr>
              </a:p>
            </p:txBody>
          </p:sp>
          <p:sp>
            <p:nvSpPr>
              <p:cNvPr id="41" name="Ellipse 31"/>
              <p:cNvSpPr>
                <a:spLocks noChangeArrowheads="1"/>
              </p:cNvSpPr>
              <p:nvPr/>
            </p:nvSpPr>
            <p:spPr bwMode="auto">
              <a:xfrm>
                <a:off x="4060894" y="3135874"/>
                <a:ext cx="499447" cy="365045"/>
              </a:xfrm>
              <a:prstGeom prst="ellipse">
                <a:avLst/>
              </a:prstGeom>
              <a:gradFill rotWithShape="1">
                <a:gsLst>
                  <a:gs pos="0">
                    <a:srgbClr val="FFFCF9">
                      <a:alpha val="76999"/>
                    </a:srgbClr>
                  </a:gs>
                  <a:gs pos="100000">
                    <a:srgbClr val="FFFFFF">
                      <a:alpha val="0"/>
                    </a:srgbClr>
                  </a:gs>
                </a:gsLst>
                <a:lin ang="5400000"/>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marL="342900" indent="-342900" algn="ctr" defTabSz="914400">
                  <a:buFont typeface="Calibri" charset="0"/>
                  <a:buAutoNum type="arabicPeriod"/>
                  <a:defRPr/>
                </a:pPr>
                <a:endParaRPr lang="zh-CN" altLang="zh-CN" sz="1600" b="0" kern="0" smtClean="0">
                  <a:solidFill>
                    <a:prstClr val="black"/>
                  </a:solidFill>
                  <a:latin typeface="Calibri" charset="0"/>
                  <a:ea typeface="宋体" panose="02010600030101010101" pitchFamily="2" charset="-122"/>
                </a:endParaRPr>
              </a:p>
            </p:txBody>
          </p:sp>
          <p:sp>
            <p:nvSpPr>
              <p:cNvPr id="42" name="Måne 32"/>
              <p:cNvSpPr/>
              <p:nvPr/>
            </p:nvSpPr>
            <p:spPr bwMode="auto">
              <a:xfrm rot="16570711">
                <a:off x="4140219" y="3329651"/>
                <a:ext cx="311329" cy="654471"/>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defTabSz="914400" eaLnBrk="1" hangingPunct="1">
                  <a:defRPr/>
                </a:pPr>
                <a:endParaRPr lang="zh-CN" altLang="zh-CN" sz="1600" b="0" kern="0">
                  <a:solidFill>
                    <a:prstClr val="black"/>
                  </a:solidFill>
                  <a:latin typeface="Calibri" charset="0"/>
                </a:endParaRPr>
              </a:p>
            </p:txBody>
          </p:sp>
        </p:grpSp>
        <p:sp>
          <p:nvSpPr>
            <p:cNvPr id="39" name="Text Box 52"/>
            <p:cNvSpPr txBox="1">
              <a:spLocks noChangeArrowheads="1"/>
            </p:cNvSpPr>
            <p:nvPr/>
          </p:nvSpPr>
          <p:spPr bwMode="gray">
            <a:xfrm>
              <a:off x="5798336" y="3010242"/>
              <a:ext cx="1326175" cy="529058"/>
            </a:xfrm>
            <a:prstGeom prst="rect">
              <a:avLst/>
            </a:prstGeom>
            <a:noFill/>
            <a:ln w="9525">
              <a:noFill/>
              <a:miter lim="800000"/>
              <a:headEnd/>
              <a:tailEnd/>
            </a:ln>
          </p:spPr>
          <p:txBody>
            <a:bodyPr anchor="ctr">
              <a:spAutoFit/>
            </a:bodyPr>
            <a:lstStyle/>
            <a:p>
              <a:pPr algn="ctr" defTabSz="801688">
                <a:spcBef>
                  <a:spcPct val="20000"/>
                </a:spcBef>
                <a:defRPr/>
              </a:pPr>
              <a:r>
                <a:rPr lang="zh-CN" altLang="en-US" sz="1600" b="0" kern="0" noProof="1">
                  <a:solidFill>
                    <a:prstClr val="black"/>
                  </a:solidFill>
                  <a:latin typeface="Calibri" charset="0"/>
                  <a:cs typeface="Arial" charset="0"/>
                </a:rPr>
                <a:t>标题</a:t>
              </a:r>
              <a:r>
                <a:rPr lang="en-US" sz="1600" b="0" kern="0" noProof="1" smtClean="0">
                  <a:solidFill>
                    <a:prstClr val="black"/>
                  </a:solidFill>
                  <a:latin typeface="Calibri" charset="0"/>
                  <a:cs typeface="Arial" charset="0"/>
                </a:rPr>
                <a:t>2</a:t>
              </a:r>
              <a:endParaRPr lang="en-US" sz="1600" b="0" kern="0" noProof="1">
                <a:solidFill>
                  <a:prstClr val="black"/>
                </a:solidFill>
                <a:latin typeface="Calibri" charset="0"/>
                <a:cs typeface="Arial" charset="0"/>
              </a:endParaRPr>
            </a:p>
          </p:txBody>
        </p:sp>
      </p:grpSp>
      <p:grpSp>
        <p:nvGrpSpPr>
          <p:cNvPr id="43" name="组合 155"/>
          <p:cNvGrpSpPr/>
          <p:nvPr/>
        </p:nvGrpSpPr>
        <p:grpSpPr>
          <a:xfrm>
            <a:off x="3067026" y="1318526"/>
            <a:ext cx="3309958" cy="1034129"/>
            <a:chOff x="4191000" y="1143000"/>
            <a:chExt cx="3657600" cy="1142743"/>
          </a:xfrm>
        </p:grpSpPr>
        <p:sp>
          <p:nvSpPr>
            <p:cNvPr id="44" name="Rektangel 48"/>
            <p:cNvSpPr>
              <a:spLocks noChangeArrowheads="1"/>
            </p:cNvSpPr>
            <p:nvPr/>
          </p:nvSpPr>
          <p:spPr bwMode="auto">
            <a:xfrm>
              <a:off x="5105399" y="1143000"/>
              <a:ext cx="2743201" cy="1142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801688">
                <a:spcBef>
                  <a:spcPct val="20000"/>
                </a:spcBef>
              </a:pPr>
              <a:r>
                <a:rPr lang="zh-CN" altLang="en-US" sz="1800" b="0" dirty="0" smtClean="0">
                  <a:latin typeface="Calibri" charset="0"/>
                  <a:cs typeface="Arial" charset="0"/>
                </a:rPr>
                <a:t>在此处添加您的文本</a:t>
              </a:r>
              <a:endParaRPr lang="en-US" altLang="zh-CN" sz="1800" b="0" dirty="0" smtClean="0">
                <a:latin typeface="Calibri" charset="0"/>
                <a:cs typeface="Arial" charset="0"/>
              </a:endParaRPr>
            </a:p>
            <a:p>
              <a:pPr defTabSz="801688">
                <a:spcBef>
                  <a:spcPct val="20000"/>
                </a:spcBef>
              </a:pPr>
              <a:r>
                <a:rPr lang="zh-CN" altLang="en-US" sz="1800" b="0" dirty="0">
                  <a:latin typeface="Calibri" charset="0"/>
                  <a:cs typeface="Arial" charset="0"/>
                </a:rPr>
                <a:t>在此处添加您的文本</a:t>
              </a:r>
              <a:endParaRPr lang="da-DK" altLang="zh-CN" sz="1800" b="0" dirty="0">
                <a:latin typeface="Calibri" charset="0"/>
                <a:cs typeface="Arial" charset="0"/>
              </a:endParaRPr>
            </a:p>
            <a:p>
              <a:pPr defTabSz="801688">
                <a:spcBef>
                  <a:spcPct val="20000"/>
                </a:spcBef>
              </a:pPr>
              <a:r>
                <a:rPr lang="zh-CN" altLang="en-US" sz="1800" b="0" dirty="0">
                  <a:latin typeface="Calibri" charset="0"/>
                  <a:cs typeface="Arial" charset="0"/>
                </a:rPr>
                <a:t>在此处添加您的</a:t>
              </a:r>
              <a:r>
                <a:rPr lang="zh-CN" altLang="en-US" sz="1800" b="0" dirty="0" smtClean="0">
                  <a:latin typeface="Calibri" charset="0"/>
                  <a:cs typeface="Arial" charset="0"/>
                </a:rPr>
                <a:t>文本</a:t>
              </a:r>
              <a:endParaRPr lang="da-DK" altLang="zh-CN" sz="1800" b="0" dirty="0">
                <a:latin typeface="Calibri" charset="0"/>
                <a:cs typeface="Arial" charset="0"/>
              </a:endParaRPr>
            </a:p>
          </p:txBody>
        </p:sp>
        <p:cxnSp>
          <p:nvCxnSpPr>
            <p:cNvPr id="45" name="Straight Connector 74"/>
            <p:cNvCxnSpPr/>
            <p:nvPr/>
          </p:nvCxnSpPr>
          <p:spPr>
            <a:xfrm>
              <a:off x="4191000" y="1676400"/>
              <a:ext cx="914400" cy="1588"/>
            </a:xfrm>
            <a:prstGeom prst="line">
              <a:avLst/>
            </a:prstGeom>
            <a:noFill/>
            <a:ln w="25400" cap="flat" cmpd="sng" algn="ctr">
              <a:solidFill>
                <a:schemeClr val="tx1"/>
              </a:solidFill>
              <a:prstDash val="sysDot"/>
            </a:ln>
            <a:effectLst/>
          </p:spPr>
        </p:cxnSp>
      </p:grpSp>
      <p:grpSp>
        <p:nvGrpSpPr>
          <p:cNvPr id="46" name="Group 10"/>
          <p:cNvGrpSpPr>
            <a:grpSpLocks/>
          </p:cNvGrpSpPr>
          <p:nvPr/>
        </p:nvGrpSpPr>
        <p:grpSpPr bwMode="auto">
          <a:xfrm>
            <a:off x="1756306" y="3930624"/>
            <a:ext cx="1063094" cy="1003325"/>
            <a:chOff x="5616575" y="2471738"/>
            <a:chExt cx="1660525" cy="1647825"/>
          </a:xfrm>
        </p:grpSpPr>
        <p:grpSp>
          <p:nvGrpSpPr>
            <p:cNvPr id="47" name="Gruppe 92"/>
            <p:cNvGrpSpPr>
              <a:grpSpLocks/>
            </p:cNvGrpSpPr>
            <p:nvPr/>
          </p:nvGrpSpPr>
          <p:grpSpPr bwMode="auto">
            <a:xfrm>
              <a:off x="5616575" y="2471738"/>
              <a:ext cx="1660525" cy="1647825"/>
              <a:chOff x="3968648" y="3129285"/>
              <a:chExt cx="689211" cy="683966"/>
            </a:xfrm>
          </p:grpSpPr>
          <p:sp>
            <p:nvSpPr>
              <p:cNvPr id="49" name="Ellipse 30"/>
              <p:cNvSpPr>
                <a:spLocks noChangeArrowheads="1"/>
              </p:cNvSpPr>
              <p:nvPr/>
            </p:nvSpPr>
            <p:spPr bwMode="auto">
              <a:xfrm>
                <a:off x="3976099" y="3129285"/>
                <a:ext cx="681760" cy="683966"/>
              </a:xfrm>
              <a:prstGeom prst="ellipse">
                <a:avLst/>
              </a:prstGeom>
              <a:solidFill>
                <a:schemeClr val="accent2"/>
              </a:solidFill>
              <a:ln w="12700">
                <a:noFill/>
                <a:round/>
                <a:headEnd/>
                <a:tailEnd/>
              </a:ln>
            </p:spPr>
            <p:txBody>
              <a:bodyPr anchor="ctr"/>
              <a:lstStyle/>
              <a:p>
                <a:pPr indent="-342900" algn="ctr" defTabSz="914400">
                  <a:buFont typeface="Calibri" charset="0"/>
                  <a:buAutoNum type="arabicPeriod"/>
                  <a:defRPr/>
                </a:pPr>
                <a:endParaRPr lang="zh-CN" altLang="zh-CN" sz="1600" b="0" kern="0" smtClean="0">
                  <a:solidFill>
                    <a:prstClr val="black"/>
                  </a:solidFill>
                  <a:latin typeface="Calibri" charset="0"/>
                  <a:ea typeface="宋体" panose="02010600030101010101" pitchFamily="2" charset="-122"/>
                </a:endParaRPr>
              </a:p>
            </p:txBody>
          </p:sp>
          <p:sp>
            <p:nvSpPr>
              <p:cNvPr id="50" name="Ellipse 31"/>
              <p:cNvSpPr>
                <a:spLocks noChangeArrowheads="1"/>
              </p:cNvSpPr>
              <p:nvPr/>
            </p:nvSpPr>
            <p:spPr bwMode="auto">
              <a:xfrm>
                <a:off x="4060894" y="3135874"/>
                <a:ext cx="499447" cy="365045"/>
              </a:xfrm>
              <a:prstGeom prst="ellipse">
                <a:avLst/>
              </a:prstGeom>
              <a:gradFill rotWithShape="1">
                <a:gsLst>
                  <a:gs pos="0">
                    <a:srgbClr val="FFFCF9">
                      <a:alpha val="76999"/>
                    </a:srgbClr>
                  </a:gs>
                  <a:gs pos="100000">
                    <a:srgbClr val="FFFFFF">
                      <a:alpha val="0"/>
                    </a:srgbClr>
                  </a:gs>
                </a:gsLst>
                <a:lin ang="5400000"/>
              </a:gra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marL="342900" indent="-342900" algn="ctr" defTabSz="914400">
                  <a:buFont typeface="Calibri" charset="0"/>
                  <a:buAutoNum type="arabicPeriod"/>
                  <a:defRPr/>
                </a:pPr>
                <a:endParaRPr lang="zh-CN" altLang="zh-CN" sz="1600" b="0" kern="0" smtClean="0">
                  <a:solidFill>
                    <a:prstClr val="black"/>
                  </a:solidFill>
                  <a:latin typeface="Calibri" charset="0"/>
                  <a:ea typeface="宋体" panose="02010600030101010101" pitchFamily="2" charset="-122"/>
                </a:endParaRPr>
              </a:p>
            </p:txBody>
          </p:sp>
          <p:sp>
            <p:nvSpPr>
              <p:cNvPr id="51" name="Måne 32"/>
              <p:cNvSpPr/>
              <p:nvPr/>
            </p:nvSpPr>
            <p:spPr bwMode="auto">
              <a:xfrm rot="16570711">
                <a:off x="4140219" y="3329651"/>
                <a:ext cx="311329" cy="654471"/>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defTabSz="914400" eaLnBrk="1" hangingPunct="1">
                  <a:defRPr/>
                </a:pPr>
                <a:endParaRPr lang="zh-CN" altLang="zh-CN" sz="1600" b="0" kern="0">
                  <a:solidFill>
                    <a:prstClr val="black"/>
                  </a:solidFill>
                  <a:latin typeface="Calibri" charset="0"/>
                </a:endParaRPr>
              </a:p>
            </p:txBody>
          </p:sp>
        </p:grpSp>
        <p:sp>
          <p:nvSpPr>
            <p:cNvPr id="48" name="Text Box 52"/>
            <p:cNvSpPr txBox="1">
              <a:spLocks noChangeArrowheads="1"/>
            </p:cNvSpPr>
            <p:nvPr/>
          </p:nvSpPr>
          <p:spPr bwMode="gray">
            <a:xfrm>
              <a:off x="5798336" y="3010242"/>
              <a:ext cx="1326175" cy="529058"/>
            </a:xfrm>
            <a:prstGeom prst="rect">
              <a:avLst/>
            </a:prstGeom>
            <a:noFill/>
            <a:ln w="9525">
              <a:noFill/>
              <a:miter lim="800000"/>
              <a:headEnd/>
              <a:tailEnd/>
            </a:ln>
          </p:spPr>
          <p:txBody>
            <a:bodyPr anchor="ctr">
              <a:spAutoFit/>
            </a:bodyPr>
            <a:lstStyle/>
            <a:p>
              <a:pPr algn="ctr" defTabSz="801688">
                <a:spcBef>
                  <a:spcPct val="20000"/>
                </a:spcBef>
                <a:defRPr/>
              </a:pPr>
              <a:r>
                <a:rPr lang="zh-CN" altLang="en-US" sz="1600" b="0" kern="0" noProof="1">
                  <a:solidFill>
                    <a:prstClr val="black"/>
                  </a:solidFill>
                  <a:latin typeface="Calibri" charset="0"/>
                  <a:cs typeface="Arial" charset="0"/>
                </a:rPr>
                <a:t>标题</a:t>
              </a:r>
              <a:r>
                <a:rPr lang="en-US" sz="1600" b="0" kern="0" noProof="1" smtClean="0">
                  <a:solidFill>
                    <a:prstClr val="black"/>
                  </a:solidFill>
                  <a:latin typeface="Calibri" charset="0"/>
                  <a:cs typeface="Arial" charset="0"/>
                </a:rPr>
                <a:t>2</a:t>
              </a:r>
              <a:endParaRPr lang="en-US" sz="1600" b="0" kern="0" noProof="1">
                <a:solidFill>
                  <a:prstClr val="black"/>
                </a:solidFill>
                <a:latin typeface="Calibri" charset="0"/>
                <a:cs typeface="Arial" charset="0"/>
              </a:endParaRPr>
            </a:p>
          </p:txBody>
        </p:sp>
      </p:grpSp>
      <p:grpSp>
        <p:nvGrpSpPr>
          <p:cNvPr id="52" name="组合 164"/>
          <p:cNvGrpSpPr/>
          <p:nvPr/>
        </p:nvGrpSpPr>
        <p:grpSpPr>
          <a:xfrm>
            <a:off x="3067026" y="2616745"/>
            <a:ext cx="3309958" cy="1034129"/>
            <a:chOff x="4191000" y="1143000"/>
            <a:chExt cx="3657600" cy="1142743"/>
          </a:xfrm>
        </p:grpSpPr>
        <p:sp>
          <p:nvSpPr>
            <p:cNvPr id="53" name="Rektangel 48"/>
            <p:cNvSpPr>
              <a:spLocks noChangeArrowheads="1"/>
            </p:cNvSpPr>
            <p:nvPr/>
          </p:nvSpPr>
          <p:spPr bwMode="auto">
            <a:xfrm>
              <a:off x="5105399" y="1143000"/>
              <a:ext cx="2743201" cy="1142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801688">
                <a:spcBef>
                  <a:spcPct val="20000"/>
                </a:spcBef>
              </a:pPr>
              <a:r>
                <a:rPr lang="zh-CN" altLang="en-US" sz="1800" b="0" dirty="0" smtClean="0">
                  <a:latin typeface="Calibri" charset="0"/>
                  <a:cs typeface="Arial" charset="0"/>
                </a:rPr>
                <a:t>在此处添加您的文本</a:t>
              </a:r>
              <a:endParaRPr lang="en-US" altLang="zh-CN" sz="1800" b="0" dirty="0" smtClean="0">
                <a:latin typeface="Calibri" charset="0"/>
                <a:cs typeface="Arial" charset="0"/>
              </a:endParaRPr>
            </a:p>
            <a:p>
              <a:pPr defTabSz="801688">
                <a:spcBef>
                  <a:spcPct val="20000"/>
                </a:spcBef>
              </a:pPr>
              <a:r>
                <a:rPr lang="zh-CN" altLang="en-US" sz="1800" b="0" dirty="0">
                  <a:latin typeface="Calibri" charset="0"/>
                  <a:cs typeface="Arial" charset="0"/>
                </a:rPr>
                <a:t>在此处添加您的文本</a:t>
              </a:r>
              <a:endParaRPr lang="da-DK" altLang="zh-CN" sz="1800" b="0" dirty="0">
                <a:latin typeface="Calibri" charset="0"/>
                <a:cs typeface="Arial" charset="0"/>
              </a:endParaRPr>
            </a:p>
            <a:p>
              <a:pPr defTabSz="801688">
                <a:spcBef>
                  <a:spcPct val="20000"/>
                </a:spcBef>
              </a:pPr>
              <a:r>
                <a:rPr lang="zh-CN" altLang="en-US" sz="1800" b="0" dirty="0">
                  <a:latin typeface="Calibri" charset="0"/>
                  <a:cs typeface="Arial" charset="0"/>
                </a:rPr>
                <a:t>在此处添加您的</a:t>
              </a:r>
              <a:r>
                <a:rPr lang="zh-CN" altLang="en-US" sz="1800" b="0" dirty="0" smtClean="0">
                  <a:latin typeface="Calibri" charset="0"/>
                  <a:cs typeface="Arial" charset="0"/>
                </a:rPr>
                <a:t>文本</a:t>
              </a:r>
              <a:endParaRPr lang="da-DK" altLang="zh-CN" sz="1800" b="0" dirty="0">
                <a:latin typeface="Calibri" charset="0"/>
                <a:cs typeface="Arial" charset="0"/>
              </a:endParaRPr>
            </a:p>
          </p:txBody>
        </p:sp>
        <p:cxnSp>
          <p:nvCxnSpPr>
            <p:cNvPr id="54" name="Straight Connector 74"/>
            <p:cNvCxnSpPr/>
            <p:nvPr/>
          </p:nvCxnSpPr>
          <p:spPr>
            <a:xfrm>
              <a:off x="4191000" y="1676400"/>
              <a:ext cx="914400" cy="1588"/>
            </a:xfrm>
            <a:prstGeom prst="line">
              <a:avLst/>
            </a:prstGeom>
            <a:noFill/>
            <a:ln w="25400" cap="flat" cmpd="sng" algn="ctr">
              <a:solidFill>
                <a:schemeClr val="tx1"/>
              </a:solidFill>
              <a:prstDash val="sysDot"/>
            </a:ln>
            <a:effectLst/>
          </p:spPr>
        </p:cxnSp>
      </p:grpSp>
      <p:grpSp>
        <p:nvGrpSpPr>
          <p:cNvPr id="55" name="组合 167"/>
          <p:cNvGrpSpPr/>
          <p:nvPr/>
        </p:nvGrpSpPr>
        <p:grpSpPr>
          <a:xfrm>
            <a:off x="3067026" y="3899821"/>
            <a:ext cx="3309958" cy="1034129"/>
            <a:chOff x="4191000" y="1143000"/>
            <a:chExt cx="3657600" cy="1142743"/>
          </a:xfrm>
        </p:grpSpPr>
        <p:sp>
          <p:nvSpPr>
            <p:cNvPr id="56" name="Rektangel 48"/>
            <p:cNvSpPr>
              <a:spLocks noChangeArrowheads="1"/>
            </p:cNvSpPr>
            <p:nvPr/>
          </p:nvSpPr>
          <p:spPr bwMode="auto">
            <a:xfrm>
              <a:off x="5105399" y="1143000"/>
              <a:ext cx="2743201" cy="11427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defTabSz="801688">
                <a:spcBef>
                  <a:spcPct val="20000"/>
                </a:spcBef>
              </a:pPr>
              <a:r>
                <a:rPr lang="zh-CN" altLang="en-US" sz="1800" b="0" dirty="0" smtClean="0">
                  <a:latin typeface="Calibri" charset="0"/>
                  <a:cs typeface="Arial" charset="0"/>
                </a:rPr>
                <a:t>在此处添加您的文本</a:t>
              </a:r>
              <a:endParaRPr lang="en-US" altLang="zh-CN" sz="1800" b="0" dirty="0" smtClean="0">
                <a:latin typeface="Calibri" charset="0"/>
                <a:cs typeface="Arial" charset="0"/>
              </a:endParaRPr>
            </a:p>
            <a:p>
              <a:pPr defTabSz="801688">
                <a:spcBef>
                  <a:spcPct val="20000"/>
                </a:spcBef>
              </a:pPr>
              <a:r>
                <a:rPr lang="zh-CN" altLang="en-US" sz="1800" b="0" dirty="0">
                  <a:latin typeface="Calibri" charset="0"/>
                  <a:cs typeface="Arial" charset="0"/>
                </a:rPr>
                <a:t>在此处添加您的文本</a:t>
              </a:r>
              <a:endParaRPr lang="da-DK" altLang="zh-CN" sz="1800" b="0" dirty="0">
                <a:latin typeface="Calibri" charset="0"/>
                <a:cs typeface="Arial" charset="0"/>
              </a:endParaRPr>
            </a:p>
            <a:p>
              <a:pPr defTabSz="801688">
                <a:spcBef>
                  <a:spcPct val="20000"/>
                </a:spcBef>
              </a:pPr>
              <a:r>
                <a:rPr lang="zh-CN" altLang="en-US" sz="1800" b="0" dirty="0">
                  <a:latin typeface="Calibri" charset="0"/>
                  <a:cs typeface="Arial" charset="0"/>
                </a:rPr>
                <a:t>在此处添加您的</a:t>
              </a:r>
              <a:r>
                <a:rPr lang="zh-CN" altLang="en-US" sz="1800" b="0" dirty="0" smtClean="0">
                  <a:latin typeface="Calibri" charset="0"/>
                  <a:cs typeface="Arial" charset="0"/>
                </a:rPr>
                <a:t>文本</a:t>
              </a:r>
              <a:endParaRPr lang="da-DK" altLang="zh-CN" sz="1800" b="0" dirty="0">
                <a:latin typeface="Calibri" charset="0"/>
                <a:cs typeface="Arial" charset="0"/>
              </a:endParaRPr>
            </a:p>
          </p:txBody>
        </p:sp>
        <p:cxnSp>
          <p:nvCxnSpPr>
            <p:cNvPr id="57" name="Straight Connector 74"/>
            <p:cNvCxnSpPr/>
            <p:nvPr/>
          </p:nvCxnSpPr>
          <p:spPr>
            <a:xfrm>
              <a:off x="4191000" y="1676400"/>
              <a:ext cx="914400" cy="1588"/>
            </a:xfrm>
            <a:prstGeom prst="line">
              <a:avLst/>
            </a:prstGeom>
            <a:noFill/>
            <a:ln w="25400" cap="flat" cmpd="sng" algn="ctr">
              <a:solidFill>
                <a:schemeClr val="tx1"/>
              </a:solidFill>
              <a:prstDash val="sysDot"/>
            </a:ln>
            <a:effectLst/>
          </p:spPr>
        </p:cxnSp>
      </p:grpSp>
      <p:pic>
        <p:nvPicPr>
          <p:cNvPr id="58" name="Picture 9" descr="Y:\Projects\SmileTemplates\CHARTS\Diagrams &amp; Charts\Arrow\New Folder\789.png"/>
          <p:cNvPicPr>
            <a:picLocks noChangeAspect="1" noChangeArrowheads="1"/>
          </p:cNvPicPr>
          <p:nvPr/>
        </p:nvPicPr>
        <p:blipFill>
          <a:blip r:embed="rId2" cstate="print"/>
          <a:srcRect/>
          <a:stretch>
            <a:fillRect/>
          </a:stretch>
        </p:blipFill>
        <p:spPr bwMode="auto">
          <a:xfrm>
            <a:off x="6500826" y="1657350"/>
            <a:ext cx="1500198" cy="3200421"/>
          </a:xfrm>
          <a:prstGeom prst="rect">
            <a:avLst/>
          </a:prstGeom>
          <a:noFill/>
        </p:spPr>
      </p:pic>
    </p:spTree>
    <p:extLst>
      <p:ext uri="{BB962C8B-B14F-4D97-AF65-F5344CB8AC3E}">
        <p14:creationId xmlns:p14="http://schemas.microsoft.com/office/powerpoint/2010/main" xmlns="" val="1063430428"/>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 calcmode="lin" valueType="num">
                                      <p:cBhvr>
                                        <p:cTn id="13" dur="500" fill="hold"/>
                                        <p:tgtEl>
                                          <p:spTgt spid="31"/>
                                        </p:tgtEl>
                                        <p:attrNameLst>
                                          <p:attrName>ppt_x</p:attrName>
                                        </p:attrNameLst>
                                      </p:cBhvr>
                                      <p:tavLst>
                                        <p:tav tm="0">
                                          <p:val>
                                            <p:fltVal val="0.5"/>
                                          </p:val>
                                        </p:tav>
                                        <p:tav tm="100000">
                                          <p:val>
                                            <p:strVal val="#ppt_x"/>
                                          </p:val>
                                        </p:tav>
                                      </p:tavLst>
                                    </p:anim>
                                    <p:anim calcmode="lin" valueType="num">
                                      <p:cBhvr>
                                        <p:cTn id="14" dur="500" fill="hold"/>
                                        <p:tgtEl>
                                          <p:spTgt spid="31"/>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20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 calcmode="lin" valueType="num">
                                      <p:cBhvr>
                                        <p:cTn id="19" dur="500" fill="hold"/>
                                        <p:tgtEl>
                                          <p:spTgt spid="37"/>
                                        </p:tgtEl>
                                        <p:attrNameLst>
                                          <p:attrName>ppt_x</p:attrName>
                                        </p:attrNameLst>
                                      </p:cBhvr>
                                      <p:tavLst>
                                        <p:tav tm="0">
                                          <p:val>
                                            <p:fltVal val="0.5"/>
                                          </p:val>
                                        </p:tav>
                                        <p:tav tm="100000">
                                          <p:val>
                                            <p:strVal val="#ppt_x"/>
                                          </p:val>
                                        </p:tav>
                                      </p:tavLst>
                                    </p:anim>
                                    <p:anim calcmode="lin" valueType="num">
                                      <p:cBhvr>
                                        <p:cTn id="20" dur="500" fill="hold"/>
                                        <p:tgtEl>
                                          <p:spTgt spid="3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40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 calcmode="lin" valueType="num">
                                      <p:cBhvr>
                                        <p:cTn id="25" dur="500" fill="hold"/>
                                        <p:tgtEl>
                                          <p:spTgt spid="46"/>
                                        </p:tgtEl>
                                        <p:attrNameLst>
                                          <p:attrName>ppt_x</p:attrName>
                                        </p:attrNameLst>
                                      </p:cBhvr>
                                      <p:tavLst>
                                        <p:tav tm="0">
                                          <p:val>
                                            <p:fltVal val="0.5"/>
                                          </p:val>
                                        </p:tav>
                                        <p:tav tm="100000">
                                          <p:val>
                                            <p:strVal val="#ppt_x"/>
                                          </p:val>
                                        </p:tav>
                                      </p:tavLst>
                                    </p:anim>
                                    <p:anim calcmode="lin" valueType="num">
                                      <p:cBhvr>
                                        <p:cTn id="26" dur="500" fill="hold"/>
                                        <p:tgtEl>
                                          <p:spTgt spid="46"/>
                                        </p:tgtEl>
                                        <p:attrNameLst>
                                          <p:attrName>ppt_y</p:attrName>
                                        </p:attrNameLst>
                                      </p:cBhvr>
                                      <p:tavLst>
                                        <p:tav tm="0">
                                          <p:val>
                                            <p:fltVal val="0.5"/>
                                          </p:val>
                                        </p:tav>
                                        <p:tav tm="100000">
                                          <p:val>
                                            <p:strVal val="#ppt_y"/>
                                          </p:val>
                                        </p:tav>
                                      </p:tavLst>
                                    </p:anim>
                                  </p:childTnLst>
                                </p:cTn>
                              </p:par>
                            </p:childTnLst>
                          </p:cTn>
                        </p:par>
                        <p:par>
                          <p:cTn id="27" fill="hold">
                            <p:stCondLst>
                              <p:cond delay="1400"/>
                            </p:stCondLst>
                            <p:childTnLst>
                              <p:par>
                                <p:cTn id="28" presetID="22" presetClass="entr" presetSubtype="8"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par>
                                <p:cTn id="31" presetID="2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left)">
                                      <p:cBhvr>
                                        <p:cTn id="33" dur="500"/>
                                        <p:tgtEl>
                                          <p:spTgt spid="52"/>
                                        </p:tgtEl>
                                      </p:cBhvr>
                                    </p:animEffect>
                                  </p:childTnLst>
                                </p:cTn>
                              </p:par>
                              <p:par>
                                <p:cTn id="34" presetID="22" presetClass="entr" presetSubtype="8"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par>
                                <p:cTn id="37" presetID="52" presetClass="entr" presetSubtype="0" fill="hold" nodeType="withEffect">
                                  <p:stCondLst>
                                    <p:cond delay="200"/>
                                  </p:stCondLst>
                                  <p:childTnLst>
                                    <p:set>
                                      <p:cBhvr>
                                        <p:cTn id="38" dur="1" fill="hold">
                                          <p:stCondLst>
                                            <p:cond delay="0"/>
                                          </p:stCondLst>
                                        </p:cTn>
                                        <p:tgtEl>
                                          <p:spTgt spid="58"/>
                                        </p:tgtEl>
                                        <p:attrNameLst>
                                          <p:attrName>style.visibility</p:attrName>
                                        </p:attrNameLst>
                                      </p:cBhvr>
                                      <p:to>
                                        <p:strVal val="visible"/>
                                      </p:to>
                                    </p:set>
                                    <p:animScale>
                                      <p:cBhvr>
                                        <p:cTn id="39"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58"/>
                                        </p:tgtEl>
                                        <p:attrNameLst>
                                          <p:attrName>ppt_x</p:attrName>
                                          <p:attrName>ppt_y</p:attrName>
                                        </p:attrNameLst>
                                      </p:cBhvr>
                                    </p:animMotion>
                                    <p:animEffect transition="in" filter="fade">
                                      <p:cBhvr>
                                        <p:cTn id="41"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47" name="组合 46"/>
          <p:cNvGrpSpPr/>
          <p:nvPr/>
        </p:nvGrpSpPr>
        <p:grpSpPr>
          <a:xfrm>
            <a:off x="762000" y="1965488"/>
            <a:ext cx="2405280" cy="2206079"/>
            <a:chOff x="357189" y="3032400"/>
            <a:chExt cx="2614993" cy="2398424"/>
          </a:xfrm>
        </p:grpSpPr>
        <p:sp>
          <p:nvSpPr>
            <p:cNvPr id="48" name="Oval 2"/>
            <p:cNvSpPr>
              <a:spLocks noChangeArrowheads="1"/>
            </p:cNvSpPr>
            <p:nvPr/>
          </p:nvSpPr>
          <p:spPr bwMode="auto">
            <a:xfrm>
              <a:off x="357189" y="5040880"/>
              <a:ext cx="2614993" cy="389944"/>
            </a:xfrm>
            <a:prstGeom prst="ellipse">
              <a:avLst/>
            </a:prstGeom>
            <a:gradFill rotWithShape="1">
              <a:gsLst>
                <a:gs pos="0">
                  <a:srgbClr val="CC3300"/>
                </a:gs>
                <a:gs pos="100000">
                  <a:srgbClr val="CC3300">
                    <a:alpha val="0"/>
                  </a:srgbClr>
                </a:gs>
              </a:gsLst>
              <a:path path="shape">
                <a:fillToRect l="50000" t="50000" r="50000" b="50000"/>
              </a:path>
            </a:gradFill>
            <a:ln w="9525">
              <a:noFill/>
              <a:round/>
              <a:headEnd/>
              <a:tailEnd/>
            </a:ln>
            <a:effectLst/>
          </p:spPr>
          <p:txBody>
            <a:bodyPr wrap="none" anchor="ctr"/>
            <a:lstStyle/>
            <a:p>
              <a:endParaRPr lang="zh-CN" altLang="en-US"/>
            </a:p>
          </p:txBody>
        </p:sp>
        <p:grpSp>
          <p:nvGrpSpPr>
            <p:cNvPr id="49" name="Group 11"/>
            <p:cNvGrpSpPr>
              <a:grpSpLocks/>
            </p:cNvGrpSpPr>
            <p:nvPr/>
          </p:nvGrpSpPr>
          <p:grpSpPr bwMode="auto">
            <a:xfrm>
              <a:off x="593726" y="3032400"/>
              <a:ext cx="2265888" cy="2207923"/>
              <a:chOff x="0" y="0"/>
              <a:chExt cx="1089" cy="1062"/>
            </a:xfrm>
          </p:grpSpPr>
          <p:grpSp>
            <p:nvGrpSpPr>
              <p:cNvPr id="50" name="Group 12"/>
              <p:cNvGrpSpPr>
                <a:grpSpLocks/>
              </p:cNvGrpSpPr>
              <p:nvPr/>
            </p:nvGrpSpPr>
            <p:grpSpPr bwMode="auto">
              <a:xfrm>
                <a:off x="0" y="0"/>
                <a:ext cx="1089" cy="1062"/>
                <a:chOff x="0" y="0"/>
                <a:chExt cx="1042" cy="1019"/>
              </a:xfrm>
            </p:grpSpPr>
            <p:grpSp>
              <p:nvGrpSpPr>
                <p:cNvPr id="52" name="Group 13"/>
                <p:cNvGrpSpPr>
                  <a:grpSpLocks/>
                </p:cNvGrpSpPr>
                <p:nvPr/>
              </p:nvGrpSpPr>
              <p:grpSpPr bwMode="auto">
                <a:xfrm>
                  <a:off x="0" y="0"/>
                  <a:ext cx="1042" cy="1019"/>
                  <a:chOff x="0" y="0"/>
                  <a:chExt cx="1042" cy="1019"/>
                </a:xfrm>
              </p:grpSpPr>
              <p:pic>
                <p:nvPicPr>
                  <p:cNvPr id="54" name="Picture 14"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55" name="Oval 15"/>
                  <p:cNvSpPr>
                    <a:spLocks noChangeArrowheads="1"/>
                  </p:cNvSpPr>
                  <p:nvPr/>
                </p:nvSpPr>
                <p:spPr bwMode="auto">
                  <a:xfrm>
                    <a:off x="0" y="0"/>
                    <a:ext cx="1035" cy="1019"/>
                  </a:xfrm>
                  <a:prstGeom prst="ellipse">
                    <a:avLst/>
                  </a:prstGeom>
                  <a:solidFill>
                    <a:srgbClr val="FF0000"/>
                  </a:solidFill>
                  <a:ln w="19050" cmpd="sng">
                    <a:solidFill>
                      <a:schemeClr val="bg1"/>
                    </a:solidFill>
                    <a:round/>
                    <a:headEnd/>
                    <a:tailEnd/>
                  </a:ln>
                  <a:effectLst/>
                </p:spPr>
                <p:txBody>
                  <a:bodyPr wrap="none" anchor="ctr"/>
                  <a:lstStyle/>
                  <a:p>
                    <a:endParaRPr lang="zh-CN" altLang="en-US"/>
                  </a:p>
                </p:txBody>
              </p:sp>
            </p:grpSp>
            <p:pic>
              <p:nvPicPr>
                <p:cNvPr id="53" name="Picture 16"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51" name="WordArt 17"/>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a:t>
                </a:r>
              </a:p>
              <a:p>
                <a:pPr algn="ctr"/>
                <a:r>
                  <a:rPr lang="zh-CN" altLang="en-US" sz="2400" b="0" dirty="0">
                    <a:ln w="9525" cmpd="sng">
                      <a:solidFill>
                        <a:schemeClr val="bg1"/>
                      </a:solidFill>
                      <a:round/>
                      <a:headEnd/>
                      <a:tailEnd/>
                    </a:ln>
                    <a:solidFill>
                      <a:schemeClr val="bg1"/>
                    </a:solidFill>
                    <a:latin typeface="黑体"/>
                    <a:ea typeface="黑体"/>
                  </a:rPr>
                  <a:t>标题文字</a:t>
                </a:r>
              </a:p>
            </p:txBody>
          </p:sp>
        </p:grpSp>
      </p:grpSp>
      <p:grpSp>
        <p:nvGrpSpPr>
          <p:cNvPr id="56" name="组合 55"/>
          <p:cNvGrpSpPr/>
          <p:nvPr/>
        </p:nvGrpSpPr>
        <p:grpSpPr>
          <a:xfrm>
            <a:off x="3316507" y="1724686"/>
            <a:ext cx="763388" cy="2635005"/>
            <a:chOff x="3197226" y="2401230"/>
            <a:chExt cx="829947" cy="2864748"/>
          </a:xfrm>
        </p:grpSpPr>
        <p:sp>
          <p:nvSpPr>
            <p:cNvPr id="57" name="Line 34"/>
            <p:cNvSpPr>
              <a:spLocks noChangeShapeType="1"/>
            </p:cNvSpPr>
            <p:nvPr/>
          </p:nvSpPr>
          <p:spPr bwMode="auto">
            <a:xfrm>
              <a:off x="3306764" y="3757853"/>
              <a:ext cx="712701" cy="0"/>
            </a:xfrm>
            <a:prstGeom prst="line">
              <a:avLst/>
            </a:prstGeom>
            <a:noFill/>
            <a:ln w="19050" cmpd="sng">
              <a:solidFill>
                <a:schemeClr val="accent1"/>
              </a:solidFill>
              <a:round/>
              <a:headEnd/>
              <a:tailEnd/>
            </a:ln>
            <a:effectLst/>
          </p:spPr>
          <p:txBody>
            <a:bodyPr/>
            <a:lstStyle/>
            <a:p>
              <a:endParaRPr lang="zh-CN" altLang="en-US"/>
            </a:p>
          </p:txBody>
        </p:sp>
        <p:sp>
          <p:nvSpPr>
            <p:cNvPr id="58" name="Line 35"/>
            <p:cNvSpPr>
              <a:spLocks noChangeShapeType="1"/>
            </p:cNvSpPr>
            <p:nvPr/>
          </p:nvSpPr>
          <p:spPr bwMode="auto">
            <a:xfrm flipV="1">
              <a:off x="3197226" y="2401230"/>
              <a:ext cx="829947" cy="793060"/>
            </a:xfrm>
            <a:prstGeom prst="line">
              <a:avLst/>
            </a:prstGeom>
            <a:noFill/>
            <a:ln w="19050" cmpd="sng">
              <a:solidFill>
                <a:schemeClr val="accent1"/>
              </a:solidFill>
              <a:round/>
              <a:headEnd/>
              <a:tailEnd/>
            </a:ln>
            <a:effectLst/>
          </p:spPr>
          <p:txBody>
            <a:bodyPr/>
            <a:lstStyle/>
            <a:p>
              <a:endParaRPr lang="zh-CN" altLang="en-US"/>
            </a:p>
          </p:txBody>
        </p:sp>
        <p:sp>
          <p:nvSpPr>
            <p:cNvPr id="59" name="Line 36"/>
            <p:cNvSpPr>
              <a:spLocks noChangeShapeType="1"/>
            </p:cNvSpPr>
            <p:nvPr/>
          </p:nvSpPr>
          <p:spPr bwMode="auto">
            <a:xfrm>
              <a:off x="3197226" y="4472918"/>
              <a:ext cx="829947" cy="793060"/>
            </a:xfrm>
            <a:prstGeom prst="line">
              <a:avLst/>
            </a:prstGeom>
            <a:noFill/>
            <a:ln w="19050" cmpd="sng">
              <a:solidFill>
                <a:schemeClr val="accent1"/>
              </a:solidFill>
              <a:round/>
              <a:headEnd/>
              <a:tailEnd/>
            </a:ln>
            <a:effectLst/>
          </p:spPr>
          <p:txBody>
            <a:bodyPr/>
            <a:lstStyle/>
            <a:p>
              <a:endParaRPr lang="zh-CN" altLang="en-US"/>
            </a:p>
          </p:txBody>
        </p:sp>
      </p:grpSp>
      <p:grpSp>
        <p:nvGrpSpPr>
          <p:cNvPr id="60" name="组合 59"/>
          <p:cNvGrpSpPr/>
          <p:nvPr/>
        </p:nvGrpSpPr>
        <p:grpSpPr>
          <a:xfrm>
            <a:off x="4284882" y="1047750"/>
            <a:ext cx="3987798" cy="1159623"/>
            <a:chOff x="4165602" y="1655495"/>
            <a:chExt cx="4335488" cy="1260729"/>
          </a:xfrm>
        </p:grpSpPr>
        <p:sp>
          <p:nvSpPr>
            <p:cNvPr id="61" name="AutoShape 18"/>
            <p:cNvSpPr>
              <a:spLocks noChangeArrowheads="1"/>
            </p:cNvSpPr>
            <p:nvPr/>
          </p:nvSpPr>
          <p:spPr bwMode="auto">
            <a:xfrm>
              <a:off x="4165602" y="1655495"/>
              <a:ext cx="4335488" cy="1260729"/>
            </a:xfrm>
            <a:prstGeom prst="roundRect">
              <a:avLst>
                <a:gd name="adj" fmla="val 50000"/>
              </a:avLst>
            </a:prstGeom>
            <a:gradFill rotWithShape="1">
              <a:gsLst>
                <a:gs pos="0">
                  <a:srgbClr val="DDDDDD"/>
                </a:gs>
                <a:gs pos="100000">
                  <a:schemeClr val="bg1"/>
                </a:gs>
              </a:gsLst>
              <a:lin ang="5400000" scaled="1"/>
            </a:gradFill>
            <a:ln w="9525" cmpd="sng">
              <a:solidFill>
                <a:schemeClr val="accent1"/>
              </a:solidFill>
              <a:round/>
              <a:headEnd/>
              <a:tailEnd/>
            </a:ln>
            <a:effectLst/>
          </p:spPr>
          <p:txBody>
            <a:bodyPr wrap="none" anchor="ctr"/>
            <a:lstStyle/>
            <a:p>
              <a:endParaRPr lang="zh-CN" altLang="en-US"/>
            </a:p>
          </p:txBody>
        </p:sp>
        <p:grpSp>
          <p:nvGrpSpPr>
            <p:cNvPr id="62" name="Group 19"/>
            <p:cNvGrpSpPr>
              <a:grpSpLocks/>
            </p:cNvGrpSpPr>
            <p:nvPr/>
          </p:nvGrpSpPr>
          <p:grpSpPr bwMode="auto">
            <a:xfrm>
              <a:off x="4289426" y="1722485"/>
              <a:ext cx="1111866" cy="1084202"/>
              <a:chOff x="0" y="0"/>
              <a:chExt cx="1089" cy="1062"/>
            </a:xfrm>
          </p:grpSpPr>
          <p:grpSp>
            <p:nvGrpSpPr>
              <p:cNvPr id="64" name="Group 20"/>
              <p:cNvGrpSpPr>
                <a:grpSpLocks/>
              </p:cNvGrpSpPr>
              <p:nvPr/>
            </p:nvGrpSpPr>
            <p:grpSpPr bwMode="auto">
              <a:xfrm>
                <a:off x="0" y="0"/>
                <a:ext cx="1089" cy="1062"/>
                <a:chOff x="0" y="0"/>
                <a:chExt cx="1042" cy="1019"/>
              </a:xfrm>
            </p:grpSpPr>
            <p:grpSp>
              <p:nvGrpSpPr>
                <p:cNvPr id="66" name="Group 21"/>
                <p:cNvGrpSpPr>
                  <a:grpSpLocks/>
                </p:cNvGrpSpPr>
                <p:nvPr/>
              </p:nvGrpSpPr>
              <p:grpSpPr bwMode="auto">
                <a:xfrm>
                  <a:off x="0" y="0"/>
                  <a:ext cx="1042" cy="1019"/>
                  <a:chOff x="0" y="0"/>
                  <a:chExt cx="1042" cy="1019"/>
                </a:xfrm>
              </p:grpSpPr>
              <p:pic>
                <p:nvPicPr>
                  <p:cNvPr id="68" name="Picture 22" descr="circuler_1"/>
                  <p:cNvPicPr>
                    <a:picLocks noChangeAspect="1" noChangeArrowheads="1"/>
                  </p:cNvPicPr>
                  <p:nvPr/>
                </p:nvPicPr>
                <p:blipFill>
                  <a:blip r:embed="rId5" cstate="print"/>
                  <a:srcRect/>
                  <a:stretch>
                    <a:fillRect/>
                  </a:stretch>
                </p:blipFill>
                <p:spPr bwMode="auto">
                  <a:xfrm>
                    <a:off x="0" y="0"/>
                    <a:ext cx="1042" cy="1016"/>
                  </a:xfrm>
                  <a:prstGeom prst="rect">
                    <a:avLst/>
                  </a:prstGeom>
                  <a:noFill/>
                  <a:ln w="9525">
                    <a:noFill/>
                    <a:miter lim="800000"/>
                    <a:headEnd/>
                    <a:tailEnd/>
                  </a:ln>
                </p:spPr>
              </p:pic>
              <p:sp>
                <p:nvSpPr>
                  <p:cNvPr id="69" name="Oval 23"/>
                  <p:cNvSpPr>
                    <a:spLocks noChangeArrowheads="1"/>
                  </p:cNvSpPr>
                  <p:nvPr/>
                </p:nvSpPr>
                <p:spPr bwMode="auto">
                  <a:xfrm>
                    <a:off x="0" y="0"/>
                    <a:ext cx="1035" cy="1019"/>
                  </a:xfrm>
                  <a:prstGeom prst="ellipse">
                    <a:avLst/>
                  </a:prstGeom>
                  <a:gradFill rotWithShape="1">
                    <a:gsLst>
                      <a:gs pos="0">
                        <a:schemeClr val="accent2"/>
                      </a:gs>
                      <a:gs pos="100000">
                        <a:schemeClr val="accent1"/>
                      </a:gs>
                    </a:gsLst>
                    <a:lin ang="5400000" scaled="1"/>
                  </a:gradFill>
                  <a:ln w="19050" cmpd="sng">
                    <a:solidFill>
                      <a:schemeClr val="bg1"/>
                    </a:solidFill>
                    <a:round/>
                    <a:headEnd/>
                    <a:tailEnd/>
                  </a:ln>
                  <a:effectLst/>
                </p:spPr>
                <p:txBody>
                  <a:bodyPr wrap="none" anchor="ctr"/>
                  <a:lstStyle/>
                  <a:p>
                    <a:endParaRPr lang="zh-CN" altLang="en-US"/>
                  </a:p>
                </p:txBody>
              </p:sp>
            </p:grpSp>
            <p:pic>
              <p:nvPicPr>
                <p:cNvPr id="67" name="Picture 24"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65" name="WordArt 25"/>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dirty="0">
                    <a:ln w="9525" cmpd="sng">
                      <a:solidFill>
                        <a:schemeClr val="bg1"/>
                      </a:solidFill>
                      <a:round/>
                      <a:headEnd/>
                      <a:tailEnd/>
                    </a:ln>
                    <a:solidFill>
                      <a:schemeClr val="bg1"/>
                    </a:solidFill>
                    <a:latin typeface="黑体"/>
                    <a:ea typeface="黑体"/>
                  </a:rPr>
                  <a:t>双击添加</a:t>
                </a:r>
              </a:p>
              <a:p>
                <a:pPr algn="ctr"/>
                <a:r>
                  <a:rPr lang="zh-CN" altLang="en-US" sz="2400" dirty="0">
                    <a:ln w="9525" cmpd="sng">
                      <a:solidFill>
                        <a:schemeClr val="bg1"/>
                      </a:solidFill>
                      <a:round/>
                      <a:headEnd/>
                      <a:tailEnd/>
                    </a:ln>
                    <a:solidFill>
                      <a:schemeClr val="bg1"/>
                    </a:solidFill>
                    <a:latin typeface="黑体"/>
                    <a:ea typeface="黑体"/>
                  </a:rPr>
                  <a:t>标题文字</a:t>
                </a:r>
              </a:p>
            </p:txBody>
          </p:sp>
        </p:grpSp>
        <p:sp>
          <p:nvSpPr>
            <p:cNvPr id="63" name="Rectangle 37"/>
            <p:cNvSpPr>
              <a:spLocks noChangeArrowheads="1"/>
            </p:cNvSpPr>
            <p:nvPr/>
          </p:nvSpPr>
          <p:spPr bwMode="auto">
            <a:xfrm>
              <a:off x="5629276" y="1675255"/>
              <a:ext cx="2674275" cy="1240969"/>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400" b="0" i="0" dirty="0"/>
                <a:t>单击此处添加段落文字内容</a:t>
              </a:r>
            </a:p>
            <a:p>
              <a:pPr algn="ctr">
                <a:lnSpc>
                  <a:spcPct val="120000"/>
                </a:lnSpc>
              </a:pPr>
              <a:r>
                <a:rPr lang="zh-CN" altLang="en-US" sz="1400" b="0" i="0" dirty="0"/>
                <a:t>单击此处添加段落文字内容</a:t>
              </a:r>
            </a:p>
            <a:p>
              <a:pPr algn="ctr">
                <a:lnSpc>
                  <a:spcPct val="120000"/>
                </a:lnSpc>
              </a:pPr>
              <a:r>
                <a:rPr lang="zh-CN" altLang="en-US" sz="1400" b="0" i="0" dirty="0"/>
                <a:t>单击此处添加段落文字内容</a:t>
              </a:r>
            </a:p>
          </p:txBody>
        </p:sp>
      </p:grpSp>
      <p:grpSp>
        <p:nvGrpSpPr>
          <p:cNvPr id="70" name="组合 69"/>
          <p:cNvGrpSpPr/>
          <p:nvPr/>
        </p:nvGrpSpPr>
        <p:grpSpPr>
          <a:xfrm>
            <a:off x="4284882" y="2359773"/>
            <a:ext cx="3987798" cy="1168944"/>
            <a:chOff x="4165602" y="3402725"/>
            <a:chExt cx="4335488" cy="1270862"/>
          </a:xfrm>
        </p:grpSpPr>
        <p:sp>
          <p:nvSpPr>
            <p:cNvPr id="71" name="AutoShape 3"/>
            <p:cNvSpPr>
              <a:spLocks noChangeArrowheads="1"/>
            </p:cNvSpPr>
            <p:nvPr/>
          </p:nvSpPr>
          <p:spPr bwMode="auto">
            <a:xfrm>
              <a:off x="4165602" y="3412857"/>
              <a:ext cx="4335488" cy="1260730"/>
            </a:xfrm>
            <a:prstGeom prst="roundRect">
              <a:avLst>
                <a:gd name="adj" fmla="val 50000"/>
              </a:avLst>
            </a:prstGeom>
            <a:gradFill rotWithShape="1">
              <a:gsLst>
                <a:gs pos="0">
                  <a:srgbClr val="DDDDDD"/>
                </a:gs>
                <a:gs pos="100000">
                  <a:schemeClr val="bg1"/>
                </a:gs>
              </a:gsLst>
              <a:lin ang="5400000" scaled="1"/>
            </a:gradFill>
            <a:ln w="9525" cmpd="sng">
              <a:solidFill>
                <a:schemeClr val="accent1"/>
              </a:solidFill>
              <a:round/>
              <a:headEnd/>
              <a:tailEnd/>
            </a:ln>
            <a:effectLst/>
          </p:spPr>
          <p:txBody>
            <a:bodyPr wrap="none" anchor="ctr"/>
            <a:lstStyle/>
            <a:p>
              <a:endParaRPr lang="zh-CN" altLang="en-US"/>
            </a:p>
          </p:txBody>
        </p:sp>
        <p:grpSp>
          <p:nvGrpSpPr>
            <p:cNvPr id="72" name="Group 4"/>
            <p:cNvGrpSpPr>
              <a:grpSpLocks/>
            </p:cNvGrpSpPr>
            <p:nvPr/>
          </p:nvGrpSpPr>
          <p:grpSpPr bwMode="auto">
            <a:xfrm>
              <a:off x="4289426" y="3479847"/>
              <a:ext cx="1111866" cy="1084201"/>
              <a:chOff x="0" y="0"/>
              <a:chExt cx="1089" cy="1062"/>
            </a:xfrm>
          </p:grpSpPr>
          <p:grpSp>
            <p:nvGrpSpPr>
              <p:cNvPr id="74" name="Group 5"/>
              <p:cNvGrpSpPr>
                <a:grpSpLocks/>
              </p:cNvGrpSpPr>
              <p:nvPr/>
            </p:nvGrpSpPr>
            <p:grpSpPr bwMode="auto">
              <a:xfrm>
                <a:off x="0" y="0"/>
                <a:ext cx="1089" cy="1062"/>
                <a:chOff x="0" y="0"/>
                <a:chExt cx="1042" cy="1019"/>
              </a:xfrm>
            </p:grpSpPr>
            <p:grpSp>
              <p:nvGrpSpPr>
                <p:cNvPr id="76" name="Group 6"/>
                <p:cNvGrpSpPr>
                  <a:grpSpLocks/>
                </p:cNvGrpSpPr>
                <p:nvPr/>
              </p:nvGrpSpPr>
              <p:grpSpPr bwMode="auto">
                <a:xfrm>
                  <a:off x="0" y="0"/>
                  <a:ext cx="1042" cy="1019"/>
                  <a:chOff x="0" y="0"/>
                  <a:chExt cx="1042" cy="1019"/>
                </a:xfrm>
              </p:grpSpPr>
              <p:pic>
                <p:nvPicPr>
                  <p:cNvPr id="78" name="Picture 7" descr="circuler_1"/>
                  <p:cNvPicPr>
                    <a:picLocks noChangeAspect="1" noChangeArrowheads="1"/>
                  </p:cNvPicPr>
                  <p:nvPr/>
                </p:nvPicPr>
                <p:blipFill>
                  <a:blip r:embed="rId5" cstate="print"/>
                  <a:srcRect/>
                  <a:stretch>
                    <a:fillRect/>
                  </a:stretch>
                </p:blipFill>
                <p:spPr bwMode="auto">
                  <a:xfrm>
                    <a:off x="0" y="0"/>
                    <a:ext cx="1042" cy="1016"/>
                  </a:xfrm>
                  <a:prstGeom prst="rect">
                    <a:avLst/>
                  </a:prstGeom>
                  <a:noFill/>
                  <a:ln w="9525">
                    <a:noFill/>
                    <a:miter lim="800000"/>
                    <a:headEnd/>
                    <a:tailEnd/>
                  </a:ln>
                </p:spPr>
              </p:pic>
              <p:sp>
                <p:nvSpPr>
                  <p:cNvPr id="79" name="Oval 8"/>
                  <p:cNvSpPr>
                    <a:spLocks noChangeArrowheads="1"/>
                  </p:cNvSpPr>
                  <p:nvPr/>
                </p:nvSpPr>
                <p:spPr bwMode="auto">
                  <a:xfrm>
                    <a:off x="0" y="0"/>
                    <a:ext cx="1035" cy="1019"/>
                  </a:xfrm>
                  <a:prstGeom prst="ellipse">
                    <a:avLst/>
                  </a:prstGeom>
                  <a:gradFill rotWithShape="1">
                    <a:gsLst>
                      <a:gs pos="0">
                        <a:schemeClr val="accent2"/>
                      </a:gs>
                      <a:gs pos="100000">
                        <a:schemeClr val="accent1"/>
                      </a:gs>
                    </a:gsLst>
                    <a:lin ang="5400000" scaled="1"/>
                  </a:gradFill>
                  <a:ln w="19050" cmpd="sng">
                    <a:solidFill>
                      <a:schemeClr val="bg1"/>
                    </a:solidFill>
                    <a:round/>
                    <a:headEnd/>
                    <a:tailEnd/>
                  </a:ln>
                  <a:effectLst/>
                </p:spPr>
                <p:txBody>
                  <a:bodyPr wrap="none" anchor="ctr"/>
                  <a:lstStyle/>
                  <a:p>
                    <a:endParaRPr lang="zh-CN" altLang="en-US"/>
                  </a:p>
                </p:txBody>
              </p:sp>
            </p:grpSp>
            <p:pic>
              <p:nvPicPr>
                <p:cNvPr id="77" name="Picture 9"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75" name="WordArt 10"/>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a:t>
                </a:r>
              </a:p>
              <a:p>
                <a:pPr algn="ctr"/>
                <a:r>
                  <a:rPr lang="zh-CN" altLang="en-US" sz="2400" b="0" dirty="0">
                    <a:ln w="9525" cmpd="sng">
                      <a:solidFill>
                        <a:schemeClr val="bg1"/>
                      </a:solidFill>
                      <a:round/>
                      <a:headEnd/>
                      <a:tailEnd/>
                    </a:ln>
                    <a:solidFill>
                      <a:schemeClr val="bg1"/>
                    </a:solidFill>
                    <a:latin typeface="黑体"/>
                    <a:ea typeface="黑体"/>
                  </a:rPr>
                  <a:t>标题文字</a:t>
                </a:r>
              </a:p>
            </p:txBody>
          </p:sp>
        </p:grpSp>
        <p:sp>
          <p:nvSpPr>
            <p:cNvPr id="73" name="Rectangle 38"/>
            <p:cNvSpPr>
              <a:spLocks noChangeArrowheads="1"/>
            </p:cNvSpPr>
            <p:nvPr/>
          </p:nvSpPr>
          <p:spPr bwMode="auto">
            <a:xfrm>
              <a:off x="5629276" y="3402725"/>
              <a:ext cx="2674275" cy="1242287"/>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400" b="0" i="0" dirty="0"/>
                <a:t>单击此处添加段落文字内容</a:t>
              </a:r>
            </a:p>
            <a:p>
              <a:pPr algn="ctr">
                <a:lnSpc>
                  <a:spcPct val="120000"/>
                </a:lnSpc>
              </a:pPr>
              <a:r>
                <a:rPr lang="zh-CN" altLang="en-US" sz="1400" b="0" i="0" dirty="0"/>
                <a:t>单击此处添加段落文字内容</a:t>
              </a:r>
            </a:p>
            <a:p>
              <a:pPr algn="ctr">
                <a:lnSpc>
                  <a:spcPct val="120000"/>
                </a:lnSpc>
              </a:pPr>
              <a:r>
                <a:rPr lang="zh-CN" altLang="en-US" sz="1400" b="0" i="0" dirty="0"/>
                <a:t>单击此处添加段落文字内容</a:t>
              </a:r>
            </a:p>
          </p:txBody>
        </p:sp>
      </p:grpSp>
      <p:grpSp>
        <p:nvGrpSpPr>
          <p:cNvPr id="80" name="组合 79"/>
          <p:cNvGrpSpPr/>
          <p:nvPr/>
        </p:nvGrpSpPr>
        <p:grpSpPr>
          <a:xfrm>
            <a:off x="4284882" y="3681117"/>
            <a:ext cx="3987798" cy="1163350"/>
            <a:chOff x="4165602" y="5099493"/>
            <a:chExt cx="4335488" cy="1264781"/>
          </a:xfrm>
        </p:grpSpPr>
        <p:sp>
          <p:nvSpPr>
            <p:cNvPr id="81" name="AutoShape 26"/>
            <p:cNvSpPr>
              <a:spLocks noChangeArrowheads="1"/>
            </p:cNvSpPr>
            <p:nvPr/>
          </p:nvSpPr>
          <p:spPr bwMode="auto">
            <a:xfrm>
              <a:off x="4165602" y="5103545"/>
              <a:ext cx="4335488" cy="1260729"/>
            </a:xfrm>
            <a:prstGeom prst="roundRect">
              <a:avLst>
                <a:gd name="adj" fmla="val 50000"/>
              </a:avLst>
            </a:prstGeom>
            <a:gradFill rotWithShape="1">
              <a:gsLst>
                <a:gs pos="0">
                  <a:srgbClr val="DDDDDD"/>
                </a:gs>
                <a:gs pos="100000">
                  <a:schemeClr val="bg1"/>
                </a:gs>
              </a:gsLst>
              <a:lin ang="5400000" scaled="1"/>
            </a:gradFill>
            <a:ln w="9525" cmpd="sng">
              <a:solidFill>
                <a:schemeClr val="accent1"/>
              </a:solidFill>
              <a:round/>
              <a:headEnd/>
              <a:tailEnd/>
            </a:ln>
            <a:effectLst/>
          </p:spPr>
          <p:txBody>
            <a:bodyPr wrap="none" anchor="ctr"/>
            <a:lstStyle/>
            <a:p>
              <a:endParaRPr lang="zh-CN" altLang="en-US"/>
            </a:p>
          </p:txBody>
        </p:sp>
        <p:grpSp>
          <p:nvGrpSpPr>
            <p:cNvPr id="82" name="Group 27"/>
            <p:cNvGrpSpPr>
              <a:grpSpLocks/>
            </p:cNvGrpSpPr>
            <p:nvPr/>
          </p:nvGrpSpPr>
          <p:grpSpPr bwMode="auto">
            <a:xfrm>
              <a:off x="4289426" y="5170265"/>
              <a:ext cx="1111866" cy="1082884"/>
              <a:chOff x="0" y="0"/>
              <a:chExt cx="1089" cy="1062"/>
            </a:xfrm>
          </p:grpSpPr>
          <p:grpSp>
            <p:nvGrpSpPr>
              <p:cNvPr id="84" name="Group 28"/>
              <p:cNvGrpSpPr>
                <a:grpSpLocks/>
              </p:cNvGrpSpPr>
              <p:nvPr/>
            </p:nvGrpSpPr>
            <p:grpSpPr bwMode="auto">
              <a:xfrm>
                <a:off x="0" y="0"/>
                <a:ext cx="1089" cy="1062"/>
                <a:chOff x="0" y="0"/>
                <a:chExt cx="1042" cy="1019"/>
              </a:xfrm>
            </p:grpSpPr>
            <p:grpSp>
              <p:nvGrpSpPr>
                <p:cNvPr id="86" name="Group 29"/>
                <p:cNvGrpSpPr>
                  <a:grpSpLocks/>
                </p:cNvGrpSpPr>
                <p:nvPr/>
              </p:nvGrpSpPr>
              <p:grpSpPr bwMode="auto">
                <a:xfrm>
                  <a:off x="0" y="0"/>
                  <a:ext cx="1042" cy="1019"/>
                  <a:chOff x="0" y="0"/>
                  <a:chExt cx="1042" cy="1019"/>
                </a:xfrm>
              </p:grpSpPr>
              <p:pic>
                <p:nvPicPr>
                  <p:cNvPr id="88" name="Picture 30" descr="circuler_1"/>
                  <p:cNvPicPr>
                    <a:picLocks noChangeAspect="1" noChangeArrowheads="1"/>
                  </p:cNvPicPr>
                  <p:nvPr/>
                </p:nvPicPr>
                <p:blipFill>
                  <a:blip r:embed="rId5" cstate="print"/>
                  <a:srcRect/>
                  <a:stretch>
                    <a:fillRect/>
                  </a:stretch>
                </p:blipFill>
                <p:spPr bwMode="auto">
                  <a:xfrm>
                    <a:off x="0" y="0"/>
                    <a:ext cx="1042" cy="1016"/>
                  </a:xfrm>
                  <a:prstGeom prst="rect">
                    <a:avLst/>
                  </a:prstGeom>
                  <a:noFill/>
                  <a:ln w="9525">
                    <a:noFill/>
                    <a:miter lim="800000"/>
                    <a:headEnd/>
                    <a:tailEnd/>
                  </a:ln>
                </p:spPr>
              </p:pic>
              <p:sp>
                <p:nvSpPr>
                  <p:cNvPr id="89" name="Oval 31"/>
                  <p:cNvSpPr>
                    <a:spLocks noChangeArrowheads="1"/>
                  </p:cNvSpPr>
                  <p:nvPr/>
                </p:nvSpPr>
                <p:spPr bwMode="auto">
                  <a:xfrm>
                    <a:off x="0" y="0"/>
                    <a:ext cx="1035" cy="1019"/>
                  </a:xfrm>
                  <a:prstGeom prst="ellipse">
                    <a:avLst/>
                  </a:prstGeom>
                  <a:gradFill rotWithShape="1">
                    <a:gsLst>
                      <a:gs pos="0">
                        <a:schemeClr val="accent2"/>
                      </a:gs>
                      <a:gs pos="100000">
                        <a:schemeClr val="accent1"/>
                      </a:gs>
                    </a:gsLst>
                    <a:lin ang="5400000" scaled="1"/>
                  </a:gradFill>
                  <a:ln w="19050" cmpd="sng">
                    <a:solidFill>
                      <a:schemeClr val="bg1"/>
                    </a:solidFill>
                    <a:round/>
                    <a:headEnd/>
                    <a:tailEnd/>
                  </a:ln>
                  <a:effectLst/>
                </p:spPr>
                <p:txBody>
                  <a:bodyPr wrap="none" anchor="ctr"/>
                  <a:lstStyle/>
                  <a:p>
                    <a:endParaRPr lang="zh-CN" altLang="en-US"/>
                  </a:p>
                </p:txBody>
              </p:sp>
            </p:grpSp>
            <p:pic>
              <p:nvPicPr>
                <p:cNvPr id="87" name="Picture 32"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85" name="WordArt 33"/>
              <p:cNvSpPr>
                <a:spLocks noChangeArrowheads="1" noChangeShapeType="1"/>
              </p:cNvSpPr>
              <p:nvPr/>
            </p:nvSpPr>
            <p:spPr bwMode="auto">
              <a:xfrm>
                <a:off x="242" y="317"/>
                <a:ext cx="622" cy="429"/>
              </a:xfrm>
              <a:prstGeom prst="rect">
                <a:avLst/>
              </a:prstGeom>
            </p:spPr>
            <p:txBody>
              <a:bodyPr wrap="none" fromWordArt="1">
                <a:prstTxWarp prst="textPlain">
                  <a:avLst>
                    <a:gd name="adj" fmla="val 50000"/>
                  </a:avLst>
                </a:prstTxWarp>
              </a:bodyPr>
              <a:lstStyle/>
              <a:p>
                <a:pPr algn="ctr"/>
                <a:r>
                  <a:rPr lang="zh-CN" altLang="en-US" sz="2400">
                    <a:ln w="9525" cmpd="sng">
                      <a:solidFill>
                        <a:schemeClr val="bg1"/>
                      </a:solidFill>
                      <a:round/>
                      <a:headEnd/>
                      <a:tailEnd/>
                    </a:ln>
                    <a:solidFill>
                      <a:schemeClr val="bg1"/>
                    </a:solidFill>
                    <a:latin typeface="黑体"/>
                    <a:ea typeface="黑体"/>
                  </a:rPr>
                  <a:t>双击添加</a:t>
                </a:r>
              </a:p>
              <a:p>
                <a:pPr algn="ctr"/>
                <a:r>
                  <a:rPr lang="zh-CN" altLang="en-US" sz="2400">
                    <a:ln w="9525" cmpd="sng">
                      <a:solidFill>
                        <a:schemeClr val="bg1"/>
                      </a:solidFill>
                      <a:round/>
                      <a:headEnd/>
                      <a:tailEnd/>
                    </a:ln>
                    <a:solidFill>
                      <a:schemeClr val="bg1"/>
                    </a:solidFill>
                    <a:latin typeface="黑体"/>
                    <a:ea typeface="黑体"/>
                  </a:rPr>
                  <a:t>标题文字</a:t>
                </a:r>
              </a:p>
            </p:txBody>
          </p:sp>
        </p:grpSp>
        <p:sp>
          <p:nvSpPr>
            <p:cNvPr id="83" name="Rectangle 39"/>
            <p:cNvSpPr>
              <a:spLocks noChangeArrowheads="1"/>
            </p:cNvSpPr>
            <p:nvPr/>
          </p:nvSpPr>
          <p:spPr bwMode="auto">
            <a:xfrm>
              <a:off x="5629276" y="5099493"/>
              <a:ext cx="2674275" cy="1240969"/>
            </a:xfrm>
            <a:prstGeom prst="rect">
              <a:avLst/>
            </a:prstGeom>
            <a:noFill/>
            <a:ln w="9525">
              <a:noFill/>
              <a:miter lim="800000"/>
              <a:headEnd/>
              <a:tailEnd/>
            </a:ln>
            <a:effectLst/>
          </p:spPr>
          <p:txBody>
            <a:bodyPr lIns="115196" tIns="57598" rIns="115196" bIns="57598" anchor="ctr"/>
            <a:lstStyle/>
            <a:p>
              <a:pPr algn="ctr">
                <a:lnSpc>
                  <a:spcPct val="120000"/>
                </a:lnSpc>
              </a:pPr>
              <a:r>
                <a:rPr lang="zh-CN" altLang="en-US" sz="1400" b="0" i="0" dirty="0"/>
                <a:t>单击此处添加段落文字内容</a:t>
              </a:r>
            </a:p>
            <a:p>
              <a:pPr algn="ctr">
                <a:lnSpc>
                  <a:spcPct val="120000"/>
                </a:lnSpc>
              </a:pPr>
              <a:r>
                <a:rPr lang="zh-CN" altLang="en-US" sz="1400" b="0" i="0" dirty="0"/>
                <a:t>单击此处添加段落文字内容</a:t>
              </a:r>
            </a:p>
            <a:p>
              <a:pPr algn="ctr">
                <a:lnSpc>
                  <a:spcPct val="120000"/>
                </a:lnSpc>
              </a:pPr>
              <a:r>
                <a:rPr lang="zh-CN" altLang="en-US" sz="1400" b="0" i="0" dirty="0"/>
                <a:t>单击此处添加段落文字内容</a:t>
              </a:r>
            </a:p>
          </p:txBody>
        </p:sp>
      </p:grpSp>
    </p:spTree>
    <p:extLst>
      <p:ext uri="{BB962C8B-B14F-4D97-AF65-F5344CB8AC3E}">
        <p14:creationId xmlns:p14="http://schemas.microsoft.com/office/powerpoint/2010/main" xmlns="" val="427997549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0-#ppt_w/2"/>
                                          </p:val>
                                        </p:tav>
                                        <p:tav tm="100000">
                                          <p:val>
                                            <p:strVal val="#ppt_x"/>
                                          </p:val>
                                        </p:tav>
                                      </p:tavLst>
                                    </p:anim>
                                    <p:anim calcmode="lin" valueType="num">
                                      <p:cBhvr additive="base">
                                        <p:cTn id="12" dur="500" fill="hold"/>
                                        <p:tgtEl>
                                          <p:spTgt spid="4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par>
                                <p:cTn id="21" presetID="22" presetClass="entr" presetSubtype="8" fill="hold" nodeType="withEffect">
                                  <p:stCondLst>
                                    <p:cond delay="20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nodeType="withEffect">
                                  <p:stCondLst>
                                    <p:cond delay="400"/>
                                  </p:stCondLst>
                                  <p:childTnLst>
                                    <p:set>
                                      <p:cBhvr>
                                        <p:cTn id="25" dur="1" fill="hold">
                                          <p:stCondLst>
                                            <p:cond delay="0"/>
                                          </p:stCondLst>
                                        </p:cTn>
                                        <p:tgtEl>
                                          <p:spTgt spid="80"/>
                                        </p:tgtEl>
                                        <p:attrNameLst>
                                          <p:attrName>style.visibility</p:attrName>
                                        </p:attrNameLst>
                                      </p:cBhvr>
                                      <p:to>
                                        <p:strVal val="visible"/>
                                      </p:to>
                                    </p:set>
                                    <p:animEffect transition="in" filter="wipe(left)">
                                      <p:cBhvr>
                                        <p:cTn id="26"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21" name="组合 20"/>
          <p:cNvGrpSpPr/>
          <p:nvPr/>
        </p:nvGrpSpPr>
        <p:grpSpPr>
          <a:xfrm>
            <a:off x="857224" y="2367266"/>
            <a:ext cx="3426600" cy="1167139"/>
            <a:chOff x="857224" y="3386432"/>
            <a:chExt cx="3426600" cy="1167139"/>
          </a:xfrm>
        </p:grpSpPr>
        <p:sp>
          <p:nvSpPr>
            <p:cNvPr id="22" name="AutoShape 2"/>
            <p:cNvSpPr>
              <a:spLocks noChangeArrowheads="1"/>
            </p:cNvSpPr>
            <p:nvPr/>
          </p:nvSpPr>
          <p:spPr bwMode="auto">
            <a:xfrm>
              <a:off x="857224" y="3386432"/>
              <a:ext cx="3263364" cy="988940"/>
            </a:xfrm>
            <a:prstGeom prst="homePlate">
              <a:avLst>
                <a:gd name="adj" fmla="val 42959"/>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500" b="0" i="0" dirty="0"/>
                <a:t>      单击此处添加段落文字内容</a:t>
              </a:r>
            </a:p>
            <a:p>
              <a:pPr marL="450850" indent="-450850">
                <a:lnSpc>
                  <a:spcPct val="120000"/>
                </a:lnSpc>
              </a:pPr>
              <a:r>
                <a:rPr lang="zh-CN" altLang="en-US" sz="1500" b="0" i="0" dirty="0"/>
                <a:t>      单击此处添加段落文字内容</a:t>
              </a:r>
            </a:p>
          </p:txBody>
        </p:sp>
        <p:sp>
          <p:nvSpPr>
            <p:cNvPr id="23" name="AutoShape 3"/>
            <p:cNvSpPr>
              <a:spLocks noChangeArrowheads="1"/>
            </p:cNvSpPr>
            <p:nvPr/>
          </p:nvSpPr>
          <p:spPr bwMode="auto">
            <a:xfrm>
              <a:off x="3577828" y="3386432"/>
              <a:ext cx="705996" cy="987579"/>
            </a:xfrm>
            <a:prstGeom prst="chevron">
              <a:avLst>
                <a:gd name="adj" fmla="val 55472"/>
              </a:avLst>
            </a:prstGeom>
            <a:gradFill rotWithShape="1">
              <a:gsLst>
                <a:gs pos="0">
                  <a:srgbClr val="990000"/>
                </a:gs>
                <a:gs pos="50000">
                  <a:srgbClr val="FF9900"/>
                </a:gs>
                <a:gs pos="100000">
                  <a:srgbClr val="990000"/>
                </a:gs>
              </a:gsLst>
              <a:lin ang="18900000" scaled="1"/>
            </a:gradFill>
            <a:ln w="9525">
              <a:noFill/>
              <a:miter lim="800000"/>
              <a:headEnd/>
              <a:tailEnd/>
            </a:ln>
            <a:effectLst/>
          </p:spPr>
          <p:txBody>
            <a:bodyPr wrap="none" anchor="ctr"/>
            <a:lstStyle/>
            <a:p>
              <a:endParaRPr lang="zh-CN" altLang="en-US"/>
            </a:p>
          </p:txBody>
        </p:sp>
        <p:sp>
          <p:nvSpPr>
            <p:cNvPr id="24" name="AutoShape 8"/>
            <p:cNvSpPr>
              <a:spLocks noChangeArrowheads="1"/>
            </p:cNvSpPr>
            <p:nvPr/>
          </p:nvSpPr>
          <p:spPr bwMode="auto">
            <a:xfrm rot="10800000">
              <a:off x="861304" y="4387614"/>
              <a:ext cx="2716523" cy="165957"/>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a:p>
          </p:txBody>
        </p:sp>
        <p:sp>
          <p:nvSpPr>
            <p:cNvPr id="25" name="AutoShape 9"/>
            <p:cNvSpPr>
              <a:spLocks noChangeArrowheads="1"/>
            </p:cNvSpPr>
            <p:nvPr/>
          </p:nvSpPr>
          <p:spPr bwMode="auto">
            <a:xfrm>
              <a:off x="3577828" y="4387614"/>
              <a:ext cx="310149" cy="165957"/>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FF9900">
                    <a:alpha val="50000"/>
                  </a:srgb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26" name="组合 25"/>
          <p:cNvGrpSpPr/>
          <p:nvPr/>
        </p:nvGrpSpPr>
        <p:grpSpPr>
          <a:xfrm>
            <a:off x="857224" y="3688119"/>
            <a:ext cx="4980064" cy="1161698"/>
            <a:chOff x="857224" y="4707285"/>
            <a:chExt cx="4980064" cy="1161698"/>
          </a:xfrm>
        </p:grpSpPr>
        <p:sp>
          <p:nvSpPr>
            <p:cNvPr id="27" name="AutoShape 4"/>
            <p:cNvSpPr>
              <a:spLocks noChangeArrowheads="1"/>
            </p:cNvSpPr>
            <p:nvPr/>
          </p:nvSpPr>
          <p:spPr bwMode="auto">
            <a:xfrm>
              <a:off x="857224" y="4707285"/>
              <a:ext cx="4819549" cy="988939"/>
            </a:xfrm>
            <a:prstGeom prst="homePlate">
              <a:avLst>
                <a:gd name="adj" fmla="val 42101"/>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500" b="0" i="0" dirty="0"/>
                <a:t>      单击此处添加段落文字内容</a:t>
              </a:r>
            </a:p>
            <a:p>
              <a:pPr marL="450850" indent="-450850">
                <a:lnSpc>
                  <a:spcPct val="120000"/>
                </a:lnSpc>
              </a:pPr>
              <a:r>
                <a:rPr lang="zh-CN" altLang="en-US" sz="1500" b="0" i="0" dirty="0"/>
                <a:t>      单击此处添加段落文字内容</a:t>
              </a:r>
            </a:p>
          </p:txBody>
        </p:sp>
        <p:sp>
          <p:nvSpPr>
            <p:cNvPr id="28" name="AutoShape 5"/>
            <p:cNvSpPr>
              <a:spLocks noChangeArrowheads="1"/>
            </p:cNvSpPr>
            <p:nvPr/>
          </p:nvSpPr>
          <p:spPr bwMode="auto">
            <a:xfrm>
              <a:off x="5132652" y="4707285"/>
              <a:ext cx="704636" cy="987579"/>
            </a:xfrm>
            <a:prstGeom prst="chevron">
              <a:avLst>
                <a:gd name="adj" fmla="val 55472"/>
              </a:avLst>
            </a:prstGeom>
            <a:gradFill rotWithShape="1">
              <a:gsLst>
                <a:gs pos="0">
                  <a:schemeClr val="accent1"/>
                </a:gs>
                <a:gs pos="50000">
                  <a:schemeClr val="accent2"/>
                </a:gs>
                <a:gs pos="100000">
                  <a:schemeClr val="accent1"/>
                </a:gs>
              </a:gsLst>
              <a:lin ang="18900000" scaled="1"/>
            </a:gradFill>
            <a:ln w="9525">
              <a:noFill/>
              <a:miter lim="800000"/>
              <a:headEnd/>
              <a:tailEnd/>
            </a:ln>
            <a:effectLst/>
          </p:spPr>
          <p:txBody>
            <a:bodyPr wrap="none" anchor="ctr"/>
            <a:lstStyle/>
            <a:p>
              <a:endParaRPr lang="zh-CN" altLang="en-US"/>
            </a:p>
          </p:txBody>
        </p:sp>
        <p:sp>
          <p:nvSpPr>
            <p:cNvPr id="29" name="AutoShape 10"/>
            <p:cNvSpPr>
              <a:spLocks noChangeArrowheads="1"/>
            </p:cNvSpPr>
            <p:nvPr/>
          </p:nvSpPr>
          <p:spPr bwMode="auto">
            <a:xfrm rot="10800000">
              <a:off x="861304" y="5703026"/>
              <a:ext cx="4271348" cy="165957"/>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a:p>
          </p:txBody>
        </p:sp>
        <p:sp>
          <p:nvSpPr>
            <p:cNvPr id="30" name="AutoShape 11"/>
            <p:cNvSpPr>
              <a:spLocks noChangeArrowheads="1"/>
            </p:cNvSpPr>
            <p:nvPr/>
          </p:nvSpPr>
          <p:spPr bwMode="auto">
            <a:xfrm>
              <a:off x="5129932" y="5703026"/>
              <a:ext cx="310149" cy="165957"/>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31" name="组合 30"/>
          <p:cNvGrpSpPr/>
          <p:nvPr/>
        </p:nvGrpSpPr>
        <p:grpSpPr>
          <a:xfrm>
            <a:off x="857224" y="1123950"/>
            <a:ext cx="7002834" cy="1164419"/>
            <a:chOff x="857224" y="2143116"/>
            <a:chExt cx="7002834" cy="1164419"/>
          </a:xfrm>
        </p:grpSpPr>
        <p:sp>
          <p:nvSpPr>
            <p:cNvPr id="32" name="AutoShape 6"/>
            <p:cNvSpPr>
              <a:spLocks noChangeArrowheads="1"/>
            </p:cNvSpPr>
            <p:nvPr/>
          </p:nvSpPr>
          <p:spPr bwMode="auto">
            <a:xfrm>
              <a:off x="857224" y="2143116"/>
              <a:ext cx="6763421" cy="987579"/>
            </a:xfrm>
            <a:prstGeom prst="homePlate">
              <a:avLst>
                <a:gd name="adj" fmla="val 40076"/>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500" b="0" i="0" dirty="0"/>
                <a:t>      单击此处添加段落文字内容</a:t>
              </a:r>
            </a:p>
            <a:p>
              <a:pPr marL="450850" indent="-450850">
                <a:lnSpc>
                  <a:spcPct val="120000"/>
                </a:lnSpc>
              </a:pPr>
              <a:r>
                <a:rPr lang="zh-CN" altLang="en-US" sz="1500" b="0" i="0" dirty="0"/>
                <a:t>      单击此处添加段落文字内容</a:t>
              </a:r>
            </a:p>
          </p:txBody>
        </p:sp>
        <p:sp>
          <p:nvSpPr>
            <p:cNvPr id="33" name="AutoShape 7"/>
            <p:cNvSpPr>
              <a:spLocks noChangeArrowheads="1"/>
            </p:cNvSpPr>
            <p:nvPr/>
          </p:nvSpPr>
          <p:spPr bwMode="auto">
            <a:xfrm>
              <a:off x="7154061" y="2143116"/>
              <a:ext cx="705997" cy="986219"/>
            </a:xfrm>
            <a:prstGeom prst="chevron">
              <a:avLst>
                <a:gd name="adj" fmla="val 55472"/>
              </a:avLst>
            </a:prstGeom>
            <a:gradFill rotWithShape="1">
              <a:gsLst>
                <a:gs pos="0">
                  <a:schemeClr val="accent1"/>
                </a:gs>
                <a:gs pos="50000">
                  <a:schemeClr val="accent2"/>
                </a:gs>
                <a:gs pos="100000">
                  <a:schemeClr val="accent1"/>
                </a:gs>
              </a:gsLst>
              <a:lin ang="18900000" scaled="1"/>
            </a:gradFill>
            <a:ln w="9525">
              <a:noFill/>
              <a:miter lim="800000"/>
              <a:headEnd/>
              <a:tailEnd/>
            </a:ln>
            <a:effectLst/>
          </p:spPr>
          <p:txBody>
            <a:bodyPr wrap="none" anchor="ctr"/>
            <a:lstStyle/>
            <a:p>
              <a:endParaRPr lang="zh-CN" altLang="en-US"/>
            </a:p>
          </p:txBody>
        </p:sp>
        <p:sp>
          <p:nvSpPr>
            <p:cNvPr id="34" name="AutoShape 12"/>
            <p:cNvSpPr>
              <a:spLocks noChangeArrowheads="1"/>
            </p:cNvSpPr>
            <p:nvPr/>
          </p:nvSpPr>
          <p:spPr bwMode="auto">
            <a:xfrm rot="10800000">
              <a:off x="861304" y="3141578"/>
              <a:ext cx="6306359" cy="165957"/>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a:p>
          </p:txBody>
        </p:sp>
        <p:sp>
          <p:nvSpPr>
            <p:cNvPr id="35" name="AutoShape 13"/>
            <p:cNvSpPr>
              <a:spLocks noChangeArrowheads="1"/>
            </p:cNvSpPr>
            <p:nvPr/>
          </p:nvSpPr>
          <p:spPr bwMode="auto">
            <a:xfrm>
              <a:off x="7160863" y="3141578"/>
              <a:ext cx="311509" cy="165957"/>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pic>
        <p:nvPicPr>
          <p:cNvPr id="36" name="图片 3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35539" y="2226597"/>
            <a:ext cx="2237043" cy="2783553"/>
          </a:xfrm>
          <a:prstGeom prst="rect">
            <a:avLst/>
          </a:prstGeom>
          <a:effectLst/>
        </p:spPr>
      </p:pic>
    </p:spTree>
    <p:extLst>
      <p:ext uri="{BB962C8B-B14F-4D97-AF65-F5344CB8AC3E}">
        <p14:creationId xmlns:p14="http://schemas.microsoft.com/office/powerpoint/2010/main" xmlns="" val="165925755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750"/>
                                        <p:tgtEl>
                                          <p:spTgt spid="36"/>
                                        </p:tgtEl>
                                      </p:cBhvr>
                                    </p:animEffect>
                                    <p:anim calcmode="lin" valueType="num">
                                      <p:cBhvr>
                                        <p:cTn id="12" dur="750" fill="hold"/>
                                        <p:tgtEl>
                                          <p:spTgt spid="36"/>
                                        </p:tgtEl>
                                        <p:attrNameLst>
                                          <p:attrName>ppt_x</p:attrName>
                                        </p:attrNameLst>
                                      </p:cBhvr>
                                      <p:tavLst>
                                        <p:tav tm="0">
                                          <p:val>
                                            <p:strVal val="#ppt_x"/>
                                          </p:val>
                                        </p:tav>
                                        <p:tav tm="100000">
                                          <p:val>
                                            <p:strVal val="#ppt_x"/>
                                          </p:val>
                                        </p:tav>
                                      </p:tavLst>
                                    </p:anim>
                                    <p:anim calcmode="lin" valueType="num">
                                      <p:cBhvr>
                                        <p:cTn id="13" dur="75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0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0-#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30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0-#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Oval 5"/>
          <p:cNvSpPr>
            <a:spLocks noChangeArrowheads="1"/>
          </p:cNvSpPr>
          <p:nvPr/>
        </p:nvSpPr>
        <p:spPr bwMode="auto">
          <a:xfrm flipV="1">
            <a:off x="1870075" y="4270724"/>
            <a:ext cx="5403850" cy="674907"/>
          </a:xfrm>
          <a:prstGeom prst="ellipse">
            <a:avLst/>
          </a:prstGeom>
          <a:gradFill rotWithShape="1">
            <a:gsLst>
              <a:gs pos="0">
                <a:schemeClr val="tx1"/>
              </a:gs>
              <a:gs pos="100000">
                <a:schemeClr val="bg1">
                  <a:alpha val="0"/>
                </a:schemeClr>
              </a:gs>
            </a:gsLst>
            <a:path path="shape">
              <a:fillToRect l="50000" t="50000" r="50000" b="50000"/>
            </a:path>
          </a:gradFill>
          <a:ln w="9525">
            <a:noFill/>
            <a:round/>
            <a:headEnd/>
            <a:tailEnd/>
          </a:ln>
        </p:spPr>
        <p:txBody>
          <a:bodyPr rot="10800000" wrap="none" anchor="ctr"/>
          <a:lstStyle/>
          <a:p>
            <a:endParaRPr lang="zh-CN" altLang="en-US" b="0">
              <a:ea typeface="华文细黑" pitchFamily="2" charset="-122"/>
            </a:endParaRPr>
          </a:p>
        </p:txBody>
      </p:sp>
      <p:grpSp>
        <p:nvGrpSpPr>
          <p:cNvPr id="3" name="组合 2"/>
          <p:cNvGrpSpPr/>
          <p:nvPr/>
        </p:nvGrpSpPr>
        <p:grpSpPr>
          <a:xfrm>
            <a:off x="2679603" y="1047750"/>
            <a:ext cx="3797397" cy="3635097"/>
            <a:chOff x="2482850" y="1917722"/>
            <a:chExt cx="4154488" cy="4057650"/>
          </a:xfrm>
        </p:grpSpPr>
        <p:grpSp>
          <p:nvGrpSpPr>
            <p:cNvPr id="2" name="组合 1"/>
            <p:cNvGrpSpPr/>
            <p:nvPr/>
          </p:nvGrpSpPr>
          <p:grpSpPr>
            <a:xfrm>
              <a:off x="2482850" y="1917722"/>
              <a:ext cx="4154488" cy="4057650"/>
              <a:chOff x="2482850" y="1917722"/>
              <a:chExt cx="4154488" cy="4057650"/>
            </a:xfrm>
          </p:grpSpPr>
          <p:sp>
            <p:nvSpPr>
              <p:cNvPr id="5124" name="Oval 7"/>
              <p:cNvSpPr>
                <a:spLocks noChangeArrowheads="1"/>
              </p:cNvSpPr>
              <p:nvPr/>
            </p:nvSpPr>
            <p:spPr bwMode="gray">
              <a:xfrm>
                <a:off x="2505075" y="1960584"/>
                <a:ext cx="4132263" cy="4014788"/>
              </a:xfrm>
              <a:prstGeom prst="ellipse">
                <a:avLst/>
              </a:prstGeom>
              <a:gradFill rotWithShape="1">
                <a:gsLst>
                  <a:gs pos="0">
                    <a:srgbClr val="F8F8F8"/>
                  </a:gs>
                  <a:gs pos="100000">
                    <a:srgbClr val="B2B2B2"/>
                  </a:gs>
                </a:gsLst>
                <a:lin ang="2700000" scaled="1"/>
              </a:gradFill>
              <a:ln w="9525" algn="ctr">
                <a:noFill/>
                <a:round/>
                <a:headEnd/>
                <a:tailEnd/>
              </a:ln>
            </p:spPr>
            <p:txBody>
              <a:bodyPr vert="eaVert" wrap="none" anchor="ctr"/>
              <a:lstStyle/>
              <a:p>
                <a:endParaRPr lang="zh-CN" altLang="en-US" b="0">
                  <a:ea typeface="华文细黑" pitchFamily="2" charset="-122"/>
                </a:endParaRPr>
              </a:p>
            </p:txBody>
          </p:sp>
          <p:sp>
            <p:nvSpPr>
              <p:cNvPr id="5125" name="Freeform 9"/>
              <p:cNvSpPr>
                <a:spLocks/>
              </p:cNvSpPr>
              <p:nvPr/>
            </p:nvSpPr>
            <p:spPr bwMode="auto">
              <a:xfrm>
                <a:off x="2482850" y="1917722"/>
                <a:ext cx="2089150" cy="2090737"/>
              </a:xfrm>
              <a:custGeom>
                <a:avLst/>
                <a:gdLst>
                  <a:gd name="T0" fmla="*/ 2147483647 w 177"/>
                  <a:gd name="T1" fmla="*/ 0 h 177"/>
                  <a:gd name="T2" fmla="*/ 0 w 177"/>
                  <a:gd name="T3" fmla="*/ 2147483647 h 177"/>
                  <a:gd name="T4" fmla="*/ 2147483647 w 177"/>
                  <a:gd name="T5" fmla="*/ 2147483647 h 177"/>
                  <a:gd name="T6" fmla="*/ 2147483647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rotWithShape="1">
                <a:gsLst>
                  <a:gs pos="0">
                    <a:schemeClr val="accent1"/>
                  </a:gs>
                  <a:gs pos="100000">
                    <a:schemeClr val="hlink"/>
                  </a:gs>
                </a:gsLst>
                <a:lin ang="5400000" scaled="1"/>
              </a:gradFill>
              <a:ln w="9525">
                <a:noFill/>
                <a:round/>
                <a:headEnd/>
                <a:tailEnd/>
              </a:ln>
            </p:spPr>
            <p:txBody>
              <a:bodyPr wrap="none" anchor="ctr"/>
              <a:lstStyle/>
              <a:p>
                <a:endParaRPr lang="zh-CN" altLang="en-US"/>
              </a:p>
            </p:txBody>
          </p:sp>
          <p:pic>
            <p:nvPicPr>
              <p:cNvPr id="5132" name="Picture 53" descr="Picture2"/>
              <p:cNvPicPr>
                <a:picLocks noChangeAspect="1" noChangeArrowheads="1"/>
              </p:cNvPicPr>
              <p:nvPr/>
            </p:nvPicPr>
            <p:blipFill>
              <a:blip r:embed="rId3" cstate="print"/>
              <a:srcRect/>
              <a:stretch>
                <a:fillRect/>
              </a:stretch>
            </p:blipFill>
            <p:spPr bwMode="gray">
              <a:xfrm>
                <a:off x="2936875" y="1957409"/>
                <a:ext cx="3255963" cy="1433513"/>
              </a:xfrm>
              <a:prstGeom prst="rect">
                <a:avLst/>
              </a:prstGeom>
              <a:noFill/>
              <a:ln w="9525">
                <a:noFill/>
                <a:miter lim="800000"/>
                <a:headEnd/>
                <a:tailEnd/>
              </a:ln>
            </p:spPr>
          </p:pic>
        </p:grpSp>
        <p:grpSp>
          <p:nvGrpSpPr>
            <p:cNvPr id="5133" name="Group 54"/>
            <p:cNvGrpSpPr>
              <a:grpSpLocks/>
            </p:cNvGrpSpPr>
            <p:nvPr/>
          </p:nvGrpSpPr>
          <p:grpSpPr bwMode="auto">
            <a:xfrm rot="20302575" flipH="1" flipV="1">
              <a:off x="2732088" y="5054622"/>
              <a:ext cx="3622675" cy="869950"/>
              <a:chOff x="2532" y="1051"/>
              <a:chExt cx="893" cy="246"/>
            </a:xfrm>
          </p:grpSpPr>
          <p:grpSp>
            <p:nvGrpSpPr>
              <p:cNvPr id="5139" name="Group 55"/>
              <p:cNvGrpSpPr>
                <a:grpSpLocks/>
              </p:cNvGrpSpPr>
              <p:nvPr/>
            </p:nvGrpSpPr>
            <p:grpSpPr bwMode="auto">
              <a:xfrm>
                <a:off x="2532" y="1051"/>
                <a:ext cx="743" cy="185"/>
                <a:chOff x="1565" y="2568"/>
                <a:chExt cx="1118" cy="279"/>
              </a:xfrm>
            </p:grpSpPr>
            <p:sp>
              <p:nvSpPr>
                <p:cNvPr id="5145"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6"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7"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8"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nvGrpSpPr>
              <p:cNvPr id="5140" name="Group 60"/>
              <p:cNvGrpSpPr>
                <a:grpSpLocks/>
              </p:cNvGrpSpPr>
              <p:nvPr/>
            </p:nvGrpSpPr>
            <p:grpSpPr bwMode="auto">
              <a:xfrm rot="1353540">
                <a:off x="2682" y="1111"/>
                <a:ext cx="743" cy="186"/>
                <a:chOff x="1565" y="2568"/>
                <a:chExt cx="1118" cy="279"/>
              </a:xfrm>
            </p:grpSpPr>
            <p:sp>
              <p:nvSpPr>
                <p:cNvPr id="5141"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2"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3"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sp>
              <p:nvSpPr>
                <p:cNvPr id="5144"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b="0"/>
                </a:p>
              </p:txBody>
            </p:sp>
          </p:grpSp>
        </p:grpSp>
      </p:grpSp>
      <p:sp>
        <p:nvSpPr>
          <p:cNvPr id="5126" name="Line 10"/>
          <p:cNvSpPr>
            <a:spLocks noChangeShapeType="1"/>
          </p:cNvSpPr>
          <p:nvPr/>
        </p:nvSpPr>
        <p:spPr bwMode="auto">
          <a:xfrm rot="5400000" flipH="1" flipV="1">
            <a:off x="4488000" y="-207826"/>
            <a:ext cx="0" cy="6264000"/>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5127" name="Line 11"/>
          <p:cNvSpPr>
            <a:spLocks noChangeShapeType="1"/>
          </p:cNvSpPr>
          <p:nvPr/>
        </p:nvSpPr>
        <p:spPr bwMode="auto">
          <a:xfrm flipV="1">
            <a:off x="4572000" y="822525"/>
            <a:ext cx="0" cy="4140000"/>
          </a:xfrm>
          <a:prstGeom prst="line">
            <a:avLst/>
          </a:prstGeom>
          <a:noFill/>
          <a:ln w="28575">
            <a:solidFill>
              <a:schemeClr val="accent2"/>
            </a:solidFill>
            <a:round/>
            <a:headEnd type="triangle" w="lg" len="med"/>
            <a:tailEnd type="triangle" w="med" len="med"/>
          </a:ln>
        </p:spPr>
        <p:txBody>
          <a:bodyPr/>
          <a:lstStyle/>
          <a:p>
            <a:endParaRPr lang="zh-CN" altLang="en-US"/>
          </a:p>
        </p:txBody>
      </p:sp>
      <p:sp>
        <p:nvSpPr>
          <p:cNvPr id="5128" name="Rectangle 16"/>
          <p:cNvSpPr>
            <a:spLocks noChangeArrowheads="1"/>
          </p:cNvSpPr>
          <p:nvPr/>
        </p:nvSpPr>
        <p:spPr bwMode="auto">
          <a:xfrm>
            <a:off x="1323992" y="2964418"/>
            <a:ext cx="1114408" cy="369332"/>
          </a:xfrm>
          <a:prstGeom prst="rect">
            <a:avLst/>
          </a:prstGeom>
          <a:noFill/>
          <a:ln w="9525">
            <a:noFill/>
            <a:miter lim="800000"/>
            <a:headEnd/>
            <a:tailEnd/>
          </a:ln>
        </p:spPr>
        <p:txBody>
          <a:bodyPr wrap="none">
            <a:spAutoFit/>
          </a:bodyPr>
          <a:lstStyle/>
          <a:p>
            <a:r>
              <a:rPr kumimoji="1" lang="zh-CN" altLang="en-US">
                <a:solidFill>
                  <a:schemeClr val="hlink"/>
                </a:solidFill>
                <a:latin typeface="微软雅黑" pitchFamily="34" charset="-122"/>
              </a:rPr>
              <a:t>文字内容</a:t>
            </a:r>
          </a:p>
        </p:txBody>
      </p:sp>
      <p:sp>
        <p:nvSpPr>
          <p:cNvPr id="5129" name="Rectangle 17"/>
          <p:cNvSpPr>
            <a:spLocks noChangeArrowheads="1"/>
          </p:cNvSpPr>
          <p:nvPr/>
        </p:nvSpPr>
        <p:spPr bwMode="auto">
          <a:xfrm>
            <a:off x="6477000" y="2964418"/>
            <a:ext cx="1114408" cy="36933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5130" name="Rectangle 18"/>
          <p:cNvSpPr>
            <a:spLocks noChangeArrowheads="1"/>
          </p:cNvSpPr>
          <p:nvPr/>
        </p:nvSpPr>
        <p:spPr bwMode="auto">
          <a:xfrm>
            <a:off x="4600592" y="4717018"/>
            <a:ext cx="1114408" cy="36933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5131" name="Rectangle 19"/>
          <p:cNvSpPr>
            <a:spLocks noChangeArrowheads="1"/>
          </p:cNvSpPr>
          <p:nvPr/>
        </p:nvSpPr>
        <p:spPr bwMode="auto">
          <a:xfrm>
            <a:off x="2362200" y="907018"/>
            <a:ext cx="1114408" cy="369332"/>
          </a:xfrm>
          <a:prstGeom prst="rect">
            <a:avLst/>
          </a:prstGeom>
          <a:noFill/>
          <a:ln w="9525">
            <a:noFill/>
            <a:miter lim="800000"/>
            <a:headEnd/>
            <a:tailEnd/>
          </a:ln>
        </p:spPr>
        <p:txBody>
          <a:bodyPr wrap="none">
            <a:spAutoFit/>
          </a:bodyPr>
          <a:lstStyle/>
          <a:p>
            <a:r>
              <a:rPr kumimoji="1" lang="zh-CN" altLang="en-US">
                <a:latin typeface="微软雅黑" pitchFamily="34" charset="-122"/>
              </a:rPr>
              <a:t>文字内容</a:t>
            </a:r>
          </a:p>
        </p:txBody>
      </p:sp>
      <p:sp>
        <p:nvSpPr>
          <p:cNvPr id="15396" name="Rectangle 36"/>
          <p:cNvSpPr>
            <a:spLocks noChangeArrowheads="1"/>
          </p:cNvSpPr>
          <p:nvPr/>
        </p:nvSpPr>
        <p:spPr bwMode="auto">
          <a:xfrm>
            <a:off x="2735264" y="3429016"/>
            <a:ext cx="1908175" cy="609398"/>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5397" name="Rectangle 37"/>
          <p:cNvSpPr>
            <a:spLocks noChangeArrowheads="1"/>
          </p:cNvSpPr>
          <p:nvPr/>
        </p:nvSpPr>
        <p:spPr bwMode="auto">
          <a:xfrm>
            <a:off x="4427539" y="3429016"/>
            <a:ext cx="1908175" cy="609398"/>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a:t>单击此处添加</a:t>
            </a:r>
          </a:p>
          <a:p>
            <a:pPr algn="ctr">
              <a:lnSpc>
                <a:spcPct val="120000"/>
              </a:lnSpc>
              <a:defRPr/>
            </a:pPr>
            <a:r>
              <a:rPr lang="zh-CN" altLang="en-US" sz="1400"/>
              <a:t>内容文字信息</a:t>
            </a:r>
          </a:p>
        </p:txBody>
      </p:sp>
      <p:sp>
        <p:nvSpPr>
          <p:cNvPr id="15398" name="Rectangle 38"/>
          <p:cNvSpPr>
            <a:spLocks noChangeArrowheads="1"/>
          </p:cNvSpPr>
          <p:nvPr/>
        </p:nvSpPr>
        <p:spPr bwMode="auto">
          <a:xfrm>
            <a:off x="2735264" y="2359835"/>
            <a:ext cx="1908175" cy="609398"/>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dirty="0">
                <a:solidFill>
                  <a:schemeClr val="bg1"/>
                </a:solidFill>
              </a:rPr>
              <a:t>单击此处添加</a:t>
            </a:r>
          </a:p>
          <a:p>
            <a:pPr algn="ctr">
              <a:lnSpc>
                <a:spcPct val="120000"/>
              </a:lnSpc>
              <a:defRPr/>
            </a:pPr>
            <a:r>
              <a:rPr lang="zh-CN" altLang="en-US" sz="1400" dirty="0">
                <a:solidFill>
                  <a:schemeClr val="bg1"/>
                </a:solidFill>
              </a:rPr>
              <a:t>内容文字信息</a:t>
            </a:r>
          </a:p>
        </p:txBody>
      </p:sp>
      <p:sp>
        <p:nvSpPr>
          <p:cNvPr id="15399" name="Rectangle 39"/>
          <p:cNvSpPr>
            <a:spLocks noChangeArrowheads="1"/>
          </p:cNvSpPr>
          <p:nvPr/>
        </p:nvSpPr>
        <p:spPr bwMode="auto">
          <a:xfrm>
            <a:off x="4427539" y="2359835"/>
            <a:ext cx="1908175" cy="609398"/>
          </a:xfrm>
          <a:prstGeom prst="rect">
            <a:avLst/>
          </a:prstGeom>
          <a:noFill/>
          <a:ln>
            <a:noFill/>
          </a:ln>
          <a:effectLst>
            <a:prstShdw prst="shdw18" dist="17961" dir="13500000">
              <a:schemeClr val="accent1">
                <a:gamma/>
                <a:shade val="60000"/>
                <a:invGamma/>
              </a:schemeClr>
            </a:prstShdw>
          </a:effectLst>
          <a:extLst/>
        </p:spPr>
        <p:txBody>
          <a:bodyPr>
            <a:spAutoFit/>
          </a:bodyPr>
          <a:lstStyle/>
          <a:p>
            <a:pPr algn="ctr">
              <a:lnSpc>
                <a:spcPct val="120000"/>
              </a:lnSpc>
              <a:defRPr/>
            </a:pPr>
            <a:r>
              <a:rPr lang="zh-CN" altLang="en-US" sz="1400" dirty="0"/>
              <a:t>单击此处添加</a:t>
            </a:r>
          </a:p>
          <a:p>
            <a:pPr algn="ctr">
              <a:lnSpc>
                <a:spcPct val="120000"/>
              </a:lnSpc>
              <a:defRPr/>
            </a:pPr>
            <a:r>
              <a:rPr lang="zh-CN" altLang="en-US" sz="1400" dirty="0"/>
              <a:t>内容文字信息</a:t>
            </a:r>
          </a:p>
        </p:txBody>
      </p:sp>
      <p:sp>
        <p:nvSpPr>
          <p:cNvPr id="29"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Tree>
    <p:extLst>
      <p:ext uri="{BB962C8B-B14F-4D97-AF65-F5344CB8AC3E}">
        <p14:creationId xmlns:p14="http://schemas.microsoft.com/office/powerpoint/2010/main" xmlns="" val="2575087672"/>
      </p:ext>
    </p:extLst>
  </p:cSld>
  <p:clrMapOvr>
    <a:masterClrMapping/>
  </p:clrMapOvr>
  <mc:AlternateContent xmlns:mc="http://schemas.openxmlformats.org/markup-compatibility/2006">
    <mc:Choice xmlns:p14="http://schemas.microsoft.com/office/powerpoint/2010/main" xmlns="" Requires="p14">
      <p:transition spd="slow" p14:dur="3900" advTm="0">
        <p14:glitt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123"/>
                                        </p:tgtEl>
                                        <p:attrNameLst>
                                          <p:attrName>style.visibility</p:attrName>
                                        </p:attrNameLst>
                                      </p:cBhvr>
                                      <p:to>
                                        <p:strVal val="visible"/>
                                      </p:to>
                                    </p:set>
                                    <p:anim calcmode="lin" valueType="num">
                                      <p:cBhvr additive="base">
                                        <p:cTn id="15" dur="500" fill="hold"/>
                                        <p:tgtEl>
                                          <p:spTgt spid="5123"/>
                                        </p:tgtEl>
                                        <p:attrNameLst>
                                          <p:attrName>ppt_x</p:attrName>
                                        </p:attrNameLst>
                                      </p:cBhvr>
                                      <p:tavLst>
                                        <p:tav tm="0">
                                          <p:val>
                                            <p:strVal val="#ppt_x"/>
                                          </p:val>
                                        </p:tav>
                                        <p:tav tm="100000">
                                          <p:val>
                                            <p:strVal val="#ppt_x"/>
                                          </p:val>
                                        </p:tav>
                                      </p:tavLst>
                                    </p:anim>
                                    <p:anim calcmode="lin" valueType="num">
                                      <p:cBhvr additive="base">
                                        <p:cTn id="16" dur="500" fill="hold"/>
                                        <p:tgtEl>
                                          <p:spTgt spid="512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6" presetClass="entr" presetSubtype="37" fill="hold" grpId="0" nodeType="afterEffect">
                                  <p:stCondLst>
                                    <p:cond delay="0"/>
                                  </p:stCondLst>
                                  <p:childTnLst>
                                    <p:set>
                                      <p:cBhvr>
                                        <p:cTn id="19" dur="1" fill="hold">
                                          <p:stCondLst>
                                            <p:cond delay="0"/>
                                          </p:stCondLst>
                                        </p:cTn>
                                        <p:tgtEl>
                                          <p:spTgt spid="5126"/>
                                        </p:tgtEl>
                                        <p:attrNameLst>
                                          <p:attrName>style.visibility</p:attrName>
                                        </p:attrNameLst>
                                      </p:cBhvr>
                                      <p:to>
                                        <p:strVal val="visible"/>
                                      </p:to>
                                    </p:set>
                                    <p:animEffect transition="in" filter="barn(outVertical)">
                                      <p:cBhvr>
                                        <p:cTn id="20" dur="500"/>
                                        <p:tgtEl>
                                          <p:spTgt spid="5126"/>
                                        </p:tgtEl>
                                      </p:cBhvr>
                                    </p:animEffect>
                                  </p:childTnLst>
                                </p:cTn>
                              </p:par>
                              <p:par>
                                <p:cTn id="21" presetID="16" presetClass="entr" presetSubtype="42" fill="hold" grpId="0" nodeType="withEffect">
                                  <p:stCondLst>
                                    <p:cond delay="0"/>
                                  </p:stCondLst>
                                  <p:childTnLst>
                                    <p:set>
                                      <p:cBhvr>
                                        <p:cTn id="22" dur="1" fill="hold">
                                          <p:stCondLst>
                                            <p:cond delay="0"/>
                                          </p:stCondLst>
                                        </p:cTn>
                                        <p:tgtEl>
                                          <p:spTgt spid="5127"/>
                                        </p:tgtEl>
                                        <p:attrNameLst>
                                          <p:attrName>style.visibility</p:attrName>
                                        </p:attrNameLst>
                                      </p:cBhvr>
                                      <p:to>
                                        <p:strVal val="visible"/>
                                      </p:to>
                                    </p:set>
                                    <p:animEffect transition="in" filter="barn(outHorizontal)">
                                      <p:cBhvr>
                                        <p:cTn id="23" dur="500"/>
                                        <p:tgtEl>
                                          <p:spTgt spid="5127"/>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5129"/>
                                        </p:tgtEl>
                                        <p:attrNameLst>
                                          <p:attrName>style.visibility</p:attrName>
                                        </p:attrNameLst>
                                      </p:cBhvr>
                                      <p:to>
                                        <p:strVal val="visible"/>
                                      </p:to>
                                    </p:set>
                                    <p:animEffect transition="in" filter="fade">
                                      <p:cBhvr>
                                        <p:cTn id="27" dur="500"/>
                                        <p:tgtEl>
                                          <p:spTgt spid="51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130"/>
                                        </p:tgtEl>
                                        <p:attrNameLst>
                                          <p:attrName>style.visibility</p:attrName>
                                        </p:attrNameLst>
                                      </p:cBhvr>
                                      <p:to>
                                        <p:strVal val="visible"/>
                                      </p:to>
                                    </p:set>
                                    <p:animEffect transition="in" filter="fade">
                                      <p:cBhvr>
                                        <p:cTn id="30" dur="500"/>
                                        <p:tgtEl>
                                          <p:spTgt spid="51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28"/>
                                        </p:tgtEl>
                                        <p:attrNameLst>
                                          <p:attrName>style.visibility</p:attrName>
                                        </p:attrNameLst>
                                      </p:cBhvr>
                                      <p:to>
                                        <p:strVal val="visible"/>
                                      </p:to>
                                    </p:set>
                                    <p:animEffect transition="in" filter="fade">
                                      <p:cBhvr>
                                        <p:cTn id="33" dur="500"/>
                                        <p:tgtEl>
                                          <p:spTgt spid="512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131"/>
                                        </p:tgtEl>
                                        <p:attrNameLst>
                                          <p:attrName>style.visibility</p:attrName>
                                        </p:attrNameLst>
                                      </p:cBhvr>
                                      <p:to>
                                        <p:strVal val="visible"/>
                                      </p:to>
                                    </p:set>
                                    <p:animEffect transition="in" filter="fade">
                                      <p:cBhvr>
                                        <p:cTn id="36" dur="500"/>
                                        <p:tgtEl>
                                          <p:spTgt spid="5131"/>
                                        </p:tgtEl>
                                      </p:cBhvr>
                                    </p:animEffect>
                                  </p:childTnLst>
                                </p:cTn>
                              </p:par>
                            </p:childTnLst>
                          </p:cTn>
                        </p:par>
                        <p:par>
                          <p:cTn id="37" fill="hold">
                            <p:stCondLst>
                              <p:cond delay="2000"/>
                            </p:stCondLst>
                            <p:childTnLst>
                              <p:par>
                                <p:cTn id="38" presetID="47" presetClass="entr" presetSubtype="0" fill="hold" grpId="0" nodeType="afterEffect">
                                  <p:stCondLst>
                                    <p:cond delay="0"/>
                                  </p:stCondLst>
                                  <p:childTnLst>
                                    <p:set>
                                      <p:cBhvr>
                                        <p:cTn id="39" dur="1" fill="hold">
                                          <p:stCondLst>
                                            <p:cond delay="0"/>
                                          </p:stCondLst>
                                        </p:cTn>
                                        <p:tgtEl>
                                          <p:spTgt spid="15398"/>
                                        </p:tgtEl>
                                        <p:attrNameLst>
                                          <p:attrName>style.visibility</p:attrName>
                                        </p:attrNameLst>
                                      </p:cBhvr>
                                      <p:to>
                                        <p:strVal val="visible"/>
                                      </p:to>
                                    </p:set>
                                    <p:animEffect transition="in" filter="fade">
                                      <p:cBhvr>
                                        <p:cTn id="40" dur="1000"/>
                                        <p:tgtEl>
                                          <p:spTgt spid="15398"/>
                                        </p:tgtEl>
                                      </p:cBhvr>
                                    </p:animEffect>
                                    <p:anim calcmode="lin" valueType="num">
                                      <p:cBhvr>
                                        <p:cTn id="41" dur="1000" fill="hold"/>
                                        <p:tgtEl>
                                          <p:spTgt spid="15398"/>
                                        </p:tgtEl>
                                        <p:attrNameLst>
                                          <p:attrName>ppt_x</p:attrName>
                                        </p:attrNameLst>
                                      </p:cBhvr>
                                      <p:tavLst>
                                        <p:tav tm="0">
                                          <p:val>
                                            <p:strVal val="#ppt_x"/>
                                          </p:val>
                                        </p:tav>
                                        <p:tav tm="100000">
                                          <p:val>
                                            <p:strVal val="#ppt_x"/>
                                          </p:val>
                                        </p:tav>
                                      </p:tavLst>
                                    </p:anim>
                                    <p:anim calcmode="lin" valueType="num">
                                      <p:cBhvr>
                                        <p:cTn id="42" dur="1000" fill="hold"/>
                                        <p:tgtEl>
                                          <p:spTgt spid="1539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5399"/>
                                        </p:tgtEl>
                                        <p:attrNameLst>
                                          <p:attrName>style.visibility</p:attrName>
                                        </p:attrNameLst>
                                      </p:cBhvr>
                                      <p:to>
                                        <p:strVal val="visible"/>
                                      </p:to>
                                    </p:set>
                                    <p:animEffect transition="in" filter="fade">
                                      <p:cBhvr>
                                        <p:cTn id="45" dur="1000"/>
                                        <p:tgtEl>
                                          <p:spTgt spid="15399"/>
                                        </p:tgtEl>
                                      </p:cBhvr>
                                    </p:animEffect>
                                    <p:anim calcmode="lin" valueType="num">
                                      <p:cBhvr>
                                        <p:cTn id="46" dur="1000" fill="hold"/>
                                        <p:tgtEl>
                                          <p:spTgt spid="15399"/>
                                        </p:tgtEl>
                                        <p:attrNameLst>
                                          <p:attrName>ppt_x</p:attrName>
                                        </p:attrNameLst>
                                      </p:cBhvr>
                                      <p:tavLst>
                                        <p:tav tm="0">
                                          <p:val>
                                            <p:strVal val="#ppt_x"/>
                                          </p:val>
                                        </p:tav>
                                        <p:tav tm="100000">
                                          <p:val>
                                            <p:strVal val="#ppt_x"/>
                                          </p:val>
                                        </p:tav>
                                      </p:tavLst>
                                    </p:anim>
                                    <p:anim calcmode="lin" valueType="num">
                                      <p:cBhvr>
                                        <p:cTn id="47" dur="1000" fill="hold"/>
                                        <p:tgtEl>
                                          <p:spTgt spid="1539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5396"/>
                                        </p:tgtEl>
                                        <p:attrNameLst>
                                          <p:attrName>style.visibility</p:attrName>
                                        </p:attrNameLst>
                                      </p:cBhvr>
                                      <p:to>
                                        <p:strVal val="visible"/>
                                      </p:to>
                                    </p:set>
                                    <p:animEffect transition="in" filter="fade">
                                      <p:cBhvr>
                                        <p:cTn id="50" dur="1000"/>
                                        <p:tgtEl>
                                          <p:spTgt spid="15396"/>
                                        </p:tgtEl>
                                      </p:cBhvr>
                                    </p:animEffect>
                                    <p:anim calcmode="lin" valueType="num">
                                      <p:cBhvr>
                                        <p:cTn id="51" dur="1000" fill="hold"/>
                                        <p:tgtEl>
                                          <p:spTgt spid="15396"/>
                                        </p:tgtEl>
                                        <p:attrNameLst>
                                          <p:attrName>ppt_x</p:attrName>
                                        </p:attrNameLst>
                                      </p:cBhvr>
                                      <p:tavLst>
                                        <p:tav tm="0">
                                          <p:val>
                                            <p:strVal val="#ppt_x"/>
                                          </p:val>
                                        </p:tav>
                                        <p:tav tm="100000">
                                          <p:val>
                                            <p:strVal val="#ppt_x"/>
                                          </p:val>
                                        </p:tav>
                                      </p:tavLst>
                                    </p:anim>
                                    <p:anim calcmode="lin" valueType="num">
                                      <p:cBhvr>
                                        <p:cTn id="52" dur="1000" fill="hold"/>
                                        <p:tgtEl>
                                          <p:spTgt spid="1539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5397"/>
                                        </p:tgtEl>
                                        <p:attrNameLst>
                                          <p:attrName>style.visibility</p:attrName>
                                        </p:attrNameLst>
                                      </p:cBhvr>
                                      <p:to>
                                        <p:strVal val="visible"/>
                                      </p:to>
                                    </p:set>
                                    <p:animEffect transition="in" filter="fade">
                                      <p:cBhvr>
                                        <p:cTn id="55" dur="1000"/>
                                        <p:tgtEl>
                                          <p:spTgt spid="15397"/>
                                        </p:tgtEl>
                                      </p:cBhvr>
                                    </p:animEffect>
                                    <p:anim calcmode="lin" valueType="num">
                                      <p:cBhvr>
                                        <p:cTn id="56" dur="1000" fill="hold"/>
                                        <p:tgtEl>
                                          <p:spTgt spid="15397"/>
                                        </p:tgtEl>
                                        <p:attrNameLst>
                                          <p:attrName>ppt_x</p:attrName>
                                        </p:attrNameLst>
                                      </p:cBhvr>
                                      <p:tavLst>
                                        <p:tav tm="0">
                                          <p:val>
                                            <p:strVal val="#ppt_x"/>
                                          </p:val>
                                        </p:tav>
                                        <p:tav tm="100000">
                                          <p:val>
                                            <p:strVal val="#ppt_x"/>
                                          </p:val>
                                        </p:tav>
                                      </p:tavLst>
                                    </p:anim>
                                    <p:anim calcmode="lin" valueType="num">
                                      <p:cBhvr>
                                        <p:cTn id="57" dur="1000" fill="hold"/>
                                        <p:tgtEl>
                                          <p:spTgt spid="153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5126" grpId="0" animBg="1"/>
      <p:bldP spid="5127" grpId="0" animBg="1"/>
      <p:bldP spid="5128" grpId="0"/>
      <p:bldP spid="5129" grpId="0"/>
      <p:bldP spid="5130" grpId="0"/>
      <p:bldP spid="5131" grpId="0"/>
      <p:bldP spid="15396" grpId="0"/>
      <p:bldP spid="15397" grpId="0"/>
      <p:bldP spid="15398" grpId="0"/>
      <p:bldP spid="15399" grpId="0"/>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28" name="Freeform 30"/>
          <p:cNvSpPr>
            <a:spLocks/>
          </p:cNvSpPr>
          <p:nvPr/>
        </p:nvSpPr>
        <p:spPr bwMode="auto">
          <a:xfrm>
            <a:off x="1644650" y="2751138"/>
            <a:ext cx="5591175" cy="2241550"/>
          </a:xfrm>
          <a:custGeom>
            <a:avLst/>
            <a:gdLst>
              <a:gd name="T0" fmla="*/ 2147483647 w 2331"/>
              <a:gd name="T1" fmla="*/ 2147483647 h 688"/>
              <a:gd name="T2" fmla="*/ 598349170 w 2331"/>
              <a:gd name="T3" fmla="*/ 1464869103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666666">
                  <a:alpha val="0"/>
                </a:srgbClr>
              </a:gs>
              <a:gs pos="100000">
                <a:srgbClr val="4A4A4A">
                  <a:alpha val="50000"/>
                </a:srgbClr>
              </a:gs>
            </a:gsLst>
            <a:lin ang="0" scaled="1"/>
          </a:gradFill>
          <a:ln w="9525">
            <a:noFill/>
            <a:round/>
            <a:headEnd/>
            <a:tailEnd/>
          </a:ln>
        </p:spPr>
        <p:txBody>
          <a:bodyPr/>
          <a:lstStyle/>
          <a:p>
            <a:endParaRPr lang="zh-CN" altLang="en-US"/>
          </a:p>
        </p:txBody>
      </p:sp>
      <p:grpSp>
        <p:nvGrpSpPr>
          <p:cNvPr id="29" name="组合 28"/>
          <p:cNvGrpSpPr/>
          <p:nvPr/>
        </p:nvGrpSpPr>
        <p:grpSpPr>
          <a:xfrm>
            <a:off x="4806950" y="2773139"/>
            <a:ext cx="3832756" cy="2254474"/>
            <a:chOff x="4806950" y="3876675"/>
            <a:chExt cx="4013200" cy="2360613"/>
          </a:xfrm>
        </p:grpSpPr>
        <p:sp>
          <p:nvSpPr>
            <p:cNvPr id="30" name="Freeform 35"/>
            <p:cNvSpPr>
              <a:spLocks/>
            </p:cNvSpPr>
            <p:nvPr/>
          </p:nvSpPr>
          <p:spPr bwMode="auto">
            <a:xfrm>
              <a:off x="7185025" y="4321175"/>
              <a:ext cx="1635125" cy="1916113"/>
            </a:xfrm>
            <a:custGeom>
              <a:avLst/>
              <a:gdLst>
                <a:gd name="T0" fmla="*/ 1111178892 w 1873"/>
                <a:gd name="T1" fmla="*/ 0 h 2171"/>
                <a:gd name="T2" fmla="*/ 0 w 1873"/>
                <a:gd name="T3" fmla="*/ 892702833 h 2171"/>
                <a:gd name="T4" fmla="*/ 84596117 w 1873"/>
                <a:gd name="T5" fmla="*/ 1691150776 h 2171"/>
                <a:gd name="T6" fmla="*/ 1427460697 w 1873"/>
                <a:gd name="T7" fmla="*/ 522691076 h 2171"/>
                <a:gd name="T8" fmla="*/ 1111178892 w 1873"/>
                <a:gd name="T9" fmla="*/ 0 h 2171"/>
                <a:gd name="T10" fmla="*/ 0 60000 65536"/>
                <a:gd name="T11" fmla="*/ 0 60000 65536"/>
                <a:gd name="T12" fmla="*/ 0 60000 65536"/>
                <a:gd name="T13" fmla="*/ 0 60000 65536"/>
                <a:gd name="T14" fmla="*/ 0 60000 65536"/>
                <a:gd name="T15" fmla="*/ 0 w 1873"/>
                <a:gd name="T16" fmla="*/ 0 h 2171"/>
                <a:gd name="T17" fmla="*/ 1873 w 1873"/>
                <a:gd name="T18" fmla="*/ 2171 h 2171"/>
              </a:gdLst>
              <a:ahLst/>
              <a:cxnLst>
                <a:cxn ang="T10">
                  <a:pos x="T0" y="T1"/>
                </a:cxn>
                <a:cxn ang="T11">
                  <a:pos x="T2" y="T3"/>
                </a:cxn>
                <a:cxn ang="T12">
                  <a:pos x="T4" y="T5"/>
                </a:cxn>
                <a:cxn ang="T13">
                  <a:pos x="T6" y="T7"/>
                </a:cxn>
                <a:cxn ang="T14">
                  <a:pos x="T8" y="T9"/>
                </a:cxn>
              </a:cxnLst>
              <a:rect l="T15" t="T16" r="T17" b="T18"/>
              <a:pathLst>
                <a:path w="1873" h="2171">
                  <a:moveTo>
                    <a:pt x="1458" y="0"/>
                  </a:moveTo>
                  <a:lnTo>
                    <a:pt x="0" y="1146"/>
                  </a:lnTo>
                  <a:lnTo>
                    <a:pt x="111" y="2171"/>
                  </a:lnTo>
                  <a:lnTo>
                    <a:pt x="1873" y="671"/>
                  </a:lnTo>
                  <a:lnTo>
                    <a:pt x="1458" y="0"/>
                  </a:lnTo>
                  <a:close/>
                </a:path>
              </a:pathLst>
            </a:custGeom>
            <a:gradFill rotWithShape="1">
              <a:gsLst>
                <a:gs pos="0">
                  <a:srgbClr val="F8F8F8"/>
                </a:gs>
                <a:gs pos="100000">
                  <a:srgbClr val="EAEAEA"/>
                </a:gs>
              </a:gsLst>
              <a:lin ang="18900000" scaled="1"/>
            </a:gradFill>
            <a:ln w="9525" algn="ctr">
              <a:noFill/>
              <a:round/>
              <a:headEnd/>
              <a:tailEnd/>
            </a:ln>
          </p:spPr>
          <p:txBody>
            <a:bodyPr/>
            <a:lstStyle/>
            <a:p>
              <a:endParaRPr lang="zh-CN" altLang="en-US"/>
            </a:p>
          </p:txBody>
        </p:sp>
        <p:sp>
          <p:nvSpPr>
            <p:cNvPr id="31" name="Freeform 44"/>
            <p:cNvSpPr>
              <a:spLocks/>
            </p:cNvSpPr>
            <p:nvPr/>
          </p:nvSpPr>
          <p:spPr bwMode="auto">
            <a:xfrm>
              <a:off x="4806950" y="4414838"/>
              <a:ext cx="2495550" cy="1822450"/>
            </a:xfrm>
            <a:custGeom>
              <a:avLst/>
              <a:gdLst>
                <a:gd name="T0" fmla="*/ 292016033 w 2858"/>
                <a:gd name="T1" fmla="*/ 0 h 2069"/>
                <a:gd name="T2" fmla="*/ 0 w 2858"/>
                <a:gd name="T3" fmla="*/ 474834103 h 2069"/>
                <a:gd name="T4" fmla="*/ 2147483647 w 2858"/>
                <a:gd name="T5" fmla="*/ 1605279529 h 2069"/>
                <a:gd name="T6" fmla="*/ 2091384572 w 2858"/>
                <a:gd name="T7" fmla="*/ 806131397 h 2069"/>
                <a:gd name="T8" fmla="*/ 292016033 w 2858"/>
                <a:gd name="T9" fmla="*/ 0 h 2069"/>
                <a:gd name="T10" fmla="*/ 0 60000 65536"/>
                <a:gd name="T11" fmla="*/ 0 60000 65536"/>
                <a:gd name="T12" fmla="*/ 0 60000 65536"/>
                <a:gd name="T13" fmla="*/ 0 60000 65536"/>
                <a:gd name="T14" fmla="*/ 0 60000 65536"/>
                <a:gd name="T15" fmla="*/ 0 w 2858"/>
                <a:gd name="T16" fmla="*/ 0 h 2069"/>
                <a:gd name="T17" fmla="*/ 2858 w 2858"/>
                <a:gd name="T18" fmla="*/ 2069 h 2069"/>
              </a:gdLst>
              <a:ahLst/>
              <a:cxnLst>
                <a:cxn ang="T10">
                  <a:pos x="T0" y="T1"/>
                </a:cxn>
                <a:cxn ang="T11">
                  <a:pos x="T2" y="T3"/>
                </a:cxn>
                <a:cxn ang="T12">
                  <a:pos x="T4" y="T5"/>
                </a:cxn>
                <a:cxn ang="T13">
                  <a:pos x="T6" y="T7"/>
                </a:cxn>
                <a:cxn ang="T14">
                  <a:pos x="T8" y="T9"/>
                </a:cxn>
              </a:cxnLst>
              <a:rect l="T15" t="T16" r="T17" b="T18"/>
              <a:pathLst>
                <a:path w="2858" h="2069">
                  <a:moveTo>
                    <a:pt x="383" y="0"/>
                  </a:moveTo>
                  <a:lnTo>
                    <a:pt x="0" y="612"/>
                  </a:lnTo>
                  <a:lnTo>
                    <a:pt x="2858" y="2069"/>
                  </a:lnTo>
                  <a:lnTo>
                    <a:pt x="2743" y="1039"/>
                  </a:lnTo>
                  <a:lnTo>
                    <a:pt x="383" y="0"/>
                  </a:lnTo>
                  <a:close/>
                </a:path>
              </a:pathLst>
            </a:custGeom>
            <a:gradFill rotWithShape="1">
              <a:gsLst>
                <a:gs pos="0">
                  <a:srgbClr val="DDDDDD"/>
                </a:gs>
                <a:gs pos="100000">
                  <a:srgbClr val="969696"/>
                </a:gs>
              </a:gsLst>
              <a:lin ang="0" scaled="1"/>
            </a:gradFill>
            <a:ln w="9525" algn="ctr">
              <a:noFill/>
              <a:round/>
              <a:headEnd/>
              <a:tailEnd/>
            </a:ln>
          </p:spPr>
          <p:txBody>
            <a:bodyPr/>
            <a:lstStyle/>
            <a:p>
              <a:endParaRPr lang="zh-CN" altLang="en-US"/>
            </a:p>
          </p:txBody>
        </p:sp>
        <p:sp>
          <p:nvSpPr>
            <p:cNvPr id="33" name="Freeform 34"/>
            <p:cNvSpPr>
              <a:spLocks/>
            </p:cNvSpPr>
            <p:nvPr/>
          </p:nvSpPr>
          <p:spPr bwMode="auto">
            <a:xfrm>
              <a:off x="5124450" y="3876675"/>
              <a:ext cx="3341688" cy="1449388"/>
            </a:xfrm>
            <a:custGeom>
              <a:avLst/>
              <a:gdLst>
                <a:gd name="T0" fmla="*/ 0 w 3825"/>
                <a:gd name="T1" fmla="*/ 474942698 h 1660"/>
                <a:gd name="T2" fmla="*/ 1801279014 w 3825"/>
                <a:gd name="T3" fmla="*/ 1265497398 h 1660"/>
                <a:gd name="T4" fmla="*/ 2147483647 w 3825"/>
                <a:gd name="T5" fmla="*/ 397945184 h 1660"/>
                <a:gd name="T6" fmla="*/ 1408203126 w 3825"/>
                <a:gd name="T7" fmla="*/ 0 h 1660"/>
                <a:gd name="T8" fmla="*/ 0 w 3825"/>
                <a:gd name="T9" fmla="*/ 474942698 h 1660"/>
                <a:gd name="T10" fmla="*/ 0 60000 65536"/>
                <a:gd name="T11" fmla="*/ 0 60000 65536"/>
                <a:gd name="T12" fmla="*/ 0 60000 65536"/>
                <a:gd name="T13" fmla="*/ 0 60000 65536"/>
                <a:gd name="T14" fmla="*/ 0 60000 65536"/>
                <a:gd name="T15" fmla="*/ 0 w 3825"/>
                <a:gd name="T16" fmla="*/ 0 h 1660"/>
                <a:gd name="T17" fmla="*/ 3825 w 3825"/>
                <a:gd name="T18" fmla="*/ 1660 h 1660"/>
              </a:gdLst>
              <a:ahLst/>
              <a:cxnLst>
                <a:cxn ang="T10">
                  <a:pos x="T0" y="T1"/>
                </a:cxn>
                <a:cxn ang="T11">
                  <a:pos x="T2" y="T3"/>
                </a:cxn>
                <a:cxn ang="T12">
                  <a:pos x="T4" y="T5"/>
                </a:cxn>
                <a:cxn ang="T13">
                  <a:pos x="T6" y="T7"/>
                </a:cxn>
                <a:cxn ang="T14">
                  <a:pos x="T8" y="T9"/>
                </a:cxn>
              </a:cxnLst>
              <a:rect l="T15" t="T16" r="T17" b="T18"/>
              <a:pathLst>
                <a:path w="3825" h="1660">
                  <a:moveTo>
                    <a:pt x="0" y="623"/>
                  </a:moveTo>
                  <a:lnTo>
                    <a:pt x="2360" y="1660"/>
                  </a:lnTo>
                  <a:lnTo>
                    <a:pt x="3825" y="522"/>
                  </a:lnTo>
                  <a:lnTo>
                    <a:pt x="1845" y="0"/>
                  </a:lnTo>
                  <a:lnTo>
                    <a:pt x="0" y="623"/>
                  </a:lnTo>
                  <a:close/>
                </a:path>
              </a:pathLst>
            </a:custGeom>
            <a:solidFill>
              <a:srgbClr val="808080"/>
            </a:solidFill>
            <a:ln w="9525" algn="ctr">
              <a:noFill/>
              <a:round/>
              <a:headEnd/>
              <a:tailEnd/>
            </a:ln>
          </p:spPr>
          <p:txBody>
            <a:bodyPr/>
            <a:lstStyle/>
            <a:p>
              <a:endParaRPr lang="zh-CN" altLang="en-US"/>
            </a:p>
          </p:txBody>
        </p:sp>
      </p:grpSp>
      <p:grpSp>
        <p:nvGrpSpPr>
          <p:cNvPr id="34" name="组合 33"/>
          <p:cNvGrpSpPr/>
          <p:nvPr/>
        </p:nvGrpSpPr>
        <p:grpSpPr>
          <a:xfrm>
            <a:off x="5237163" y="2343150"/>
            <a:ext cx="2994340" cy="1670766"/>
            <a:chOff x="5237163" y="3384550"/>
            <a:chExt cx="3135312" cy="1749425"/>
          </a:xfrm>
        </p:grpSpPr>
        <p:sp>
          <p:nvSpPr>
            <p:cNvPr id="35" name="Freeform 33"/>
            <p:cNvSpPr>
              <a:spLocks/>
            </p:cNvSpPr>
            <p:nvPr/>
          </p:nvSpPr>
          <p:spPr bwMode="auto">
            <a:xfrm>
              <a:off x="5559425" y="3384550"/>
              <a:ext cx="2487613" cy="936625"/>
            </a:xfrm>
            <a:custGeom>
              <a:avLst/>
              <a:gdLst>
                <a:gd name="T0" fmla="*/ 0 w 1567"/>
                <a:gd name="T1" fmla="*/ 572076224 h 590"/>
                <a:gd name="T2" fmla="*/ 2147483647 w 1567"/>
                <a:gd name="T3" fmla="*/ 1486891969 h 590"/>
                <a:gd name="T4" fmla="*/ 2147483647 w 1567"/>
                <a:gd name="T5" fmla="*/ 584676206 h 590"/>
                <a:gd name="T6" fmla="*/ 1817034043 w 1567"/>
                <a:gd name="T7" fmla="*/ 0 h 590"/>
                <a:gd name="T8" fmla="*/ 0 w 1567"/>
                <a:gd name="T9" fmla="*/ 572076224 h 590"/>
                <a:gd name="T10" fmla="*/ 0 60000 65536"/>
                <a:gd name="T11" fmla="*/ 0 60000 65536"/>
                <a:gd name="T12" fmla="*/ 0 60000 65536"/>
                <a:gd name="T13" fmla="*/ 0 60000 65536"/>
                <a:gd name="T14" fmla="*/ 0 60000 65536"/>
                <a:gd name="T15" fmla="*/ 0 w 1567"/>
                <a:gd name="T16" fmla="*/ 0 h 590"/>
                <a:gd name="T17" fmla="*/ 1567 w 1567"/>
                <a:gd name="T18" fmla="*/ 590 h 590"/>
              </a:gdLst>
              <a:ahLst/>
              <a:cxnLst>
                <a:cxn ang="T10">
                  <a:pos x="T0" y="T1"/>
                </a:cxn>
                <a:cxn ang="T11">
                  <a:pos x="T2" y="T3"/>
                </a:cxn>
                <a:cxn ang="T12">
                  <a:pos x="T4" y="T5"/>
                </a:cxn>
                <a:cxn ang="T13">
                  <a:pos x="T6" y="T7"/>
                </a:cxn>
                <a:cxn ang="T14">
                  <a:pos x="T8" y="T9"/>
                </a:cxn>
              </a:cxnLst>
              <a:rect l="T15" t="T16" r="T17" b="T18"/>
              <a:pathLst>
                <a:path w="1567" h="590">
                  <a:moveTo>
                    <a:pt x="0" y="227"/>
                  </a:moveTo>
                  <a:lnTo>
                    <a:pt x="957" y="590"/>
                  </a:lnTo>
                  <a:lnTo>
                    <a:pt x="1567" y="232"/>
                  </a:lnTo>
                  <a:lnTo>
                    <a:pt x="721" y="0"/>
                  </a:lnTo>
                  <a:lnTo>
                    <a:pt x="0" y="227"/>
                  </a:lnTo>
                  <a:close/>
                </a:path>
              </a:pathLst>
            </a:custGeom>
            <a:solidFill>
              <a:srgbClr val="808080"/>
            </a:solidFill>
            <a:ln w="9525">
              <a:noFill/>
              <a:round/>
              <a:headEnd/>
              <a:tailEnd/>
            </a:ln>
          </p:spPr>
          <p:txBody>
            <a:bodyPr/>
            <a:lstStyle/>
            <a:p>
              <a:endParaRPr lang="zh-CN" altLang="en-US"/>
            </a:p>
          </p:txBody>
        </p:sp>
        <p:sp>
          <p:nvSpPr>
            <p:cNvPr id="36" name="Freeform 36"/>
            <p:cNvSpPr>
              <a:spLocks/>
            </p:cNvSpPr>
            <p:nvPr/>
          </p:nvSpPr>
          <p:spPr bwMode="auto">
            <a:xfrm>
              <a:off x="7080250" y="3741738"/>
              <a:ext cx="1292225" cy="1392237"/>
            </a:xfrm>
            <a:custGeom>
              <a:avLst/>
              <a:gdLst>
                <a:gd name="T0" fmla="*/ 831359573 w 1481"/>
                <a:gd name="T1" fmla="*/ 0 h 1594"/>
                <a:gd name="T2" fmla="*/ 0 w 1481"/>
                <a:gd name="T3" fmla="*/ 468401356 h 1594"/>
                <a:gd name="T4" fmla="*/ 84505930 w 1481"/>
                <a:gd name="T5" fmla="*/ 1216012526 h 1594"/>
                <a:gd name="T6" fmla="*/ 1127512185 w 1481"/>
                <a:gd name="T7" fmla="*/ 460009506 h 1594"/>
                <a:gd name="T8" fmla="*/ 831359573 w 1481"/>
                <a:gd name="T9" fmla="*/ 0 h 1594"/>
                <a:gd name="T10" fmla="*/ 0 60000 65536"/>
                <a:gd name="T11" fmla="*/ 0 60000 65536"/>
                <a:gd name="T12" fmla="*/ 0 60000 65536"/>
                <a:gd name="T13" fmla="*/ 0 60000 65536"/>
                <a:gd name="T14" fmla="*/ 0 60000 65536"/>
                <a:gd name="T15" fmla="*/ 0 w 1481"/>
                <a:gd name="T16" fmla="*/ 0 h 1594"/>
                <a:gd name="T17" fmla="*/ 1481 w 1481"/>
                <a:gd name="T18" fmla="*/ 1594 h 1594"/>
              </a:gdLst>
              <a:ahLst/>
              <a:cxnLst>
                <a:cxn ang="T10">
                  <a:pos x="T0" y="T1"/>
                </a:cxn>
                <a:cxn ang="T11">
                  <a:pos x="T2" y="T3"/>
                </a:cxn>
                <a:cxn ang="T12">
                  <a:pos x="T4" y="T5"/>
                </a:cxn>
                <a:cxn ang="T13">
                  <a:pos x="T6" y="T7"/>
                </a:cxn>
                <a:cxn ang="T14">
                  <a:pos x="T8" y="T9"/>
                </a:cxn>
              </a:cxnLst>
              <a:rect l="T15" t="T16" r="T17" b="T18"/>
              <a:pathLst>
                <a:path w="1481" h="1594">
                  <a:moveTo>
                    <a:pt x="1092" y="0"/>
                  </a:moveTo>
                  <a:lnTo>
                    <a:pt x="0" y="614"/>
                  </a:lnTo>
                  <a:lnTo>
                    <a:pt x="111" y="1594"/>
                  </a:lnTo>
                  <a:lnTo>
                    <a:pt x="1481" y="603"/>
                  </a:lnTo>
                  <a:lnTo>
                    <a:pt x="1092" y="0"/>
                  </a:lnTo>
                  <a:close/>
                </a:path>
              </a:pathLst>
            </a:custGeom>
            <a:gradFill rotWithShape="1">
              <a:gsLst>
                <a:gs pos="0">
                  <a:srgbClr val="F8F8F8"/>
                </a:gs>
                <a:gs pos="100000">
                  <a:srgbClr val="EAEAEA"/>
                </a:gs>
              </a:gsLst>
              <a:lin ang="18900000" scaled="1"/>
            </a:gradFill>
            <a:ln w="9525">
              <a:noFill/>
              <a:round/>
              <a:headEnd/>
              <a:tailEnd/>
            </a:ln>
          </p:spPr>
          <p:txBody>
            <a:bodyPr/>
            <a:lstStyle/>
            <a:p>
              <a:endParaRPr lang="zh-CN" altLang="en-US"/>
            </a:p>
          </p:txBody>
        </p:sp>
        <p:sp>
          <p:nvSpPr>
            <p:cNvPr id="37" name="Freeform 43"/>
            <p:cNvSpPr>
              <a:spLocks/>
            </p:cNvSpPr>
            <p:nvPr/>
          </p:nvSpPr>
          <p:spPr bwMode="auto">
            <a:xfrm>
              <a:off x="5237163" y="3741738"/>
              <a:ext cx="1947862" cy="1385887"/>
            </a:xfrm>
            <a:custGeom>
              <a:avLst/>
              <a:gdLst>
                <a:gd name="T0" fmla="*/ 286876382 w 2230"/>
                <a:gd name="T1" fmla="*/ 0 h 1620"/>
                <a:gd name="T2" fmla="*/ 0 w 2230"/>
                <a:gd name="T3" fmla="*/ 453019162 h 1620"/>
                <a:gd name="T4" fmla="*/ 1701419589 w 2230"/>
                <a:gd name="T5" fmla="*/ 1185606723 h 1620"/>
                <a:gd name="T6" fmla="*/ 1620544918 w 2230"/>
                <a:gd name="T7" fmla="*/ 464728193 h 1620"/>
                <a:gd name="T8" fmla="*/ 286876382 w 2230"/>
                <a:gd name="T9" fmla="*/ 0 h 1620"/>
                <a:gd name="T10" fmla="*/ 0 60000 65536"/>
                <a:gd name="T11" fmla="*/ 0 60000 65536"/>
                <a:gd name="T12" fmla="*/ 0 60000 65536"/>
                <a:gd name="T13" fmla="*/ 0 60000 65536"/>
                <a:gd name="T14" fmla="*/ 0 60000 65536"/>
                <a:gd name="T15" fmla="*/ 0 w 2230"/>
                <a:gd name="T16" fmla="*/ 0 h 1620"/>
                <a:gd name="T17" fmla="*/ 2230 w 2230"/>
                <a:gd name="T18" fmla="*/ 1620 h 1620"/>
              </a:gdLst>
              <a:ahLst/>
              <a:cxnLst>
                <a:cxn ang="T10">
                  <a:pos x="T0" y="T1"/>
                </a:cxn>
                <a:cxn ang="T11">
                  <a:pos x="T2" y="T3"/>
                </a:cxn>
                <a:cxn ang="T12">
                  <a:pos x="T4" y="T5"/>
                </a:cxn>
                <a:cxn ang="T13">
                  <a:pos x="T6" y="T7"/>
                </a:cxn>
                <a:cxn ang="T14">
                  <a:pos x="T8" y="T9"/>
                </a:cxn>
              </a:cxnLst>
              <a:rect l="T15" t="T16" r="T17" b="T18"/>
              <a:pathLst>
                <a:path w="2230" h="1620">
                  <a:moveTo>
                    <a:pt x="376" y="0"/>
                  </a:moveTo>
                  <a:lnTo>
                    <a:pt x="0" y="619"/>
                  </a:lnTo>
                  <a:lnTo>
                    <a:pt x="2230" y="1620"/>
                  </a:lnTo>
                  <a:lnTo>
                    <a:pt x="2124" y="635"/>
                  </a:lnTo>
                  <a:lnTo>
                    <a:pt x="376" y="0"/>
                  </a:lnTo>
                  <a:close/>
                </a:path>
              </a:pathLst>
            </a:custGeom>
            <a:gradFill rotWithShape="1">
              <a:gsLst>
                <a:gs pos="0">
                  <a:srgbClr val="DDDDDD"/>
                </a:gs>
                <a:gs pos="100000">
                  <a:srgbClr val="969696"/>
                </a:gs>
              </a:gsLst>
              <a:lin ang="0" scaled="1"/>
            </a:gradFill>
            <a:ln w="9525" algn="ctr">
              <a:noFill/>
              <a:round/>
              <a:headEnd/>
              <a:tailEnd/>
            </a:ln>
          </p:spPr>
          <p:txBody>
            <a:bodyPr/>
            <a:lstStyle/>
            <a:p>
              <a:endParaRPr lang="zh-CN" altLang="en-US"/>
            </a:p>
          </p:txBody>
        </p:sp>
      </p:grpSp>
      <p:sp>
        <p:nvSpPr>
          <p:cNvPr id="38" name="Line 46"/>
          <p:cNvSpPr>
            <a:spLocks noChangeShapeType="1"/>
          </p:cNvSpPr>
          <p:nvPr/>
        </p:nvSpPr>
        <p:spPr bwMode="auto">
          <a:xfrm flipH="1">
            <a:off x="528647" y="1693740"/>
            <a:ext cx="5400675" cy="6350"/>
          </a:xfrm>
          <a:prstGeom prst="line">
            <a:avLst/>
          </a:prstGeom>
          <a:noFill/>
          <a:ln w="12700">
            <a:solidFill>
              <a:schemeClr val="tx1"/>
            </a:solidFill>
            <a:round/>
            <a:headEnd type="oval" w="med" len="med"/>
            <a:tailEnd/>
          </a:ln>
        </p:spPr>
        <p:txBody>
          <a:bodyPr/>
          <a:lstStyle/>
          <a:p>
            <a:endParaRPr lang="zh-CN" altLang="en-US"/>
          </a:p>
        </p:txBody>
      </p:sp>
      <p:sp>
        <p:nvSpPr>
          <p:cNvPr id="39" name="Rectangle 53"/>
          <p:cNvSpPr>
            <a:spLocks noChangeArrowheads="1"/>
          </p:cNvSpPr>
          <p:nvPr/>
        </p:nvSpPr>
        <p:spPr bwMode="auto">
          <a:xfrm>
            <a:off x="601672" y="1288927"/>
            <a:ext cx="2470150" cy="366713"/>
          </a:xfrm>
          <a:prstGeom prst="rect">
            <a:avLst/>
          </a:prstGeom>
          <a:noFill/>
          <a:ln w="12700" algn="ctr">
            <a:noFill/>
            <a:miter lim="800000"/>
            <a:headEnd/>
            <a:tailEnd/>
          </a:ln>
        </p:spPr>
        <p:txBody>
          <a:bodyPr wrap="none">
            <a:spAutoFit/>
          </a:bodyPr>
          <a:lstStyle/>
          <a:p>
            <a:pPr algn="ctr"/>
            <a:r>
              <a:rPr lang="zh-CN" altLang="en-US" dirty="0"/>
              <a:t>单击此处添加文字内容</a:t>
            </a:r>
          </a:p>
        </p:txBody>
      </p:sp>
      <p:sp>
        <p:nvSpPr>
          <p:cNvPr id="40" name="Rectangle 33"/>
          <p:cNvSpPr>
            <a:spLocks noChangeArrowheads="1"/>
          </p:cNvSpPr>
          <p:nvPr/>
        </p:nvSpPr>
        <p:spPr bwMode="auto">
          <a:xfrm>
            <a:off x="600084" y="1792165"/>
            <a:ext cx="4032250" cy="498598"/>
          </a:xfrm>
          <a:prstGeom prst="rect">
            <a:avLst/>
          </a:prstGeom>
          <a:noFill/>
          <a:ln>
            <a:noFill/>
          </a:ln>
          <a:effectLst>
            <a:prstShdw prst="shdw18" dist="17961" dir="13500000">
              <a:schemeClr val="accent1">
                <a:gamma/>
                <a:shade val="60000"/>
                <a:invGamma/>
              </a:schemeClr>
            </a:prstShdw>
          </a:effectLst>
          <a:extLst/>
        </p:spPr>
        <p:txBody>
          <a:bodyPr>
            <a:spAutoFit/>
          </a:bodyPr>
          <a:lstStyle/>
          <a:p>
            <a:pPr>
              <a:spcBef>
                <a:spcPct val="20000"/>
              </a:spcBef>
              <a:buClr>
                <a:srgbClr val="E1B40C"/>
              </a:buClr>
              <a:buFont typeface="微软雅黑" pitchFamily="34" charset="-122"/>
              <a:buNone/>
              <a:defRPr/>
            </a:pPr>
            <a:r>
              <a:rPr lang="zh-CN" altLang="en-US" sz="1200" b="0" dirty="0">
                <a:latin typeface="微软雅黑" pitchFamily="34" charset="-122"/>
              </a:rPr>
              <a:t>单击此处添加文字内容   单击此处添加文字内容</a:t>
            </a:r>
          </a:p>
          <a:p>
            <a:pPr>
              <a:spcBef>
                <a:spcPct val="20000"/>
              </a:spcBef>
              <a:buClr>
                <a:srgbClr val="E1B40C"/>
              </a:buClr>
              <a:buFont typeface="微软雅黑" pitchFamily="34" charset="-122"/>
              <a:buNone/>
              <a:defRPr/>
            </a:pPr>
            <a:r>
              <a:rPr lang="zh-CN" altLang="en-US" sz="1200" b="0" dirty="0">
                <a:latin typeface="微软雅黑" pitchFamily="34" charset="-122"/>
              </a:rPr>
              <a:t>单击此处添加文字内容   单击此处添加文字内容</a:t>
            </a:r>
            <a:endParaRPr lang="zh-CN" altLang="zh-CN" sz="1200" b="0" dirty="0">
              <a:latin typeface="微软雅黑" pitchFamily="34" charset="-122"/>
            </a:endParaRPr>
          </a:p>
        </p:txBody>
      </p:sp>
      <p:grpSp>
        <p:nvGrpSpPr>
          <p:cNvPr id="41" name="组合 40"/>
          <p:cNvGrpSpPr/>
          <p:nvPr/>
        </p:nvGrpSpPr>
        <p:grpSpPr>
          <a:xfrm>
            <a:off x="5638801" y="2034768"/>
            <a:ext cx="2181700" cy="1070382"/>
            <a:chOff x="5638800" y="2978150"/>
            <a:chExt cx="2284413" cy="1120775"/>
          </a:xfrm>
        </p:grpSpPr>
        <p:sp>
          <p:nvSpPr>
            <p:cNvPr id="42" name="Freeform 32"/>
            <p:cNvSpPr>
              <a:spLocks/>
            </p:cNvSpPr>
            <p:nvPr/>
          </p:nvSpPr>
          <p:spPr bwMode="auto">
            <a:xfrm>
              <a:off x="5956300" y="2978150"/>
              <a:ext cx="1635125" cy="406400"/>
            </a:xfrm>
            <a:custGeom>
              <a:avLst/>
              <a:gdLst>
                <a:gd name="T0" fmla="*/ 3048509 w 1873"/>
                <a:gd name="T1" fmla="*/ 104197123 h 466"/>
                <a:gd name="T2" fmla="*/ 929030554 w 1873"/>
                <a:gd name="T3" fmla="*/ 354422677 h 466"/>
                <a:gd name="T4" fmla="*/ 1427460697 w 1873"/>
                <a:gd name="T5" fmla="*/ 86704485 h 466"/>
                <a:gd name="T6" fmla="*/ 762887536 w 1873"/>
                <a:gd name="T7" fmla="*/ 0 h 466"/>
                <a:gd name="T8" fmla="*/ 0 w 1873"/>
                <a:gd name="T9" fmla="*/ 81380298 h 466"/>
                <a:gd name="T10" fmla="*/ 3048509 w 1873"/>
                <a:gd name="T11" fmla="*/ 104197123 h 466"/>
                <a:gd name="T12" fmla="*/ 0 60000 65536"/>
                <a:gd name="T13" fmla="*/ 0 60000 65536"/>
                <a:gd name="T14" fmla="*/ 0 60000 65536"/>
                <a:gd name="T15" fmla="*/ 0 60000 65536"/>
                <a:gd name="T16" fmla="*/ 0 60000 65536"/>
                <a:gd name="T17" fmla="*/ 0 60000 65536"/>
                <a:gd name="T18" fmla="*/ 0 w 1873"/>
                <a:gd name="T19" fmla="*/ 0 h 466"/>
                <a:gd name="T20" fmla="*/ 1873 w 1873"/>
                <a:gd name="T21" fmla="*/ 466 h 466"/>
              </a:gdLst>
              <a:ahLst/>
              <a:cxnLst>
                <a:cxn ang="T12">
                  <a:pos x="T0" y="T1"/>
                </a:cxn>
                <a:cxn ang="T13">
                  <a:pos x="T2" y="T3"/>
                </a:cxn>
                <a:cxn ang="T14">
                  <a:pos x="T4" y="T5"/>
                </a:cxn>
                <a:cxn ang="T15">
                  <a:pos x="T6" y="T7"/>
                </a:cxn>
                <a:cxn ang="T16">
                  <a:pos x="T8" y="T9"/>
                </a:cxn>
                <a:cxn ang="T17">
                  <a:pos x="T10" y="T11"/>
                </a:cxn>
              </a:cxnLst>
              <a:rect l="T18" t="T19" r="T20" b="T21"/>
              <a:pathLst>
                <a:path w="1873" h="466">
                  <a:moveTo>
                    <a:pt x="4" y="137"/>
                  </a:moveTo>
                  <a:lnTo>
                    <a:pt x="1219" y="466"/>
                  </a:lnTo>
                  <a:lnTo>
                    <a:pt x="1873" y="114"/>
                  </a:lnTo>
                  <a:lnTo>
                    <a:pt x="1001" y="0"/>
                  </a:lnTo>
                  <a:lnTo>
                    <a:pt x="0" y="107"/>
                  </a:lnTo>
                  <a:lnTo>
                    <a:pt x="4" y="137"/>
                  </a:lnTo>
                  <a:close/>
                </a:path>
              </a:pathLst>
            </a:custGeom>
            <a:solidFill>
              <a:schemeClr val="accent6">
                <a:lumMod val="50000"/>
              </a:schemeClr>
            </a:solidFill>
            <a:ln w="9525">
              <a:noFill/>
              <a:round/>
              <a:headEnd/>
              <a:tailEnd/>
            </a:ln>
          </p:spPr>
          <p:txBody>
            <a:bodyPr/>
            <a:lstStyle/>
            <a:p>
              <a:endParaRPr lang="zh-CN" altLang="en-US"/>
            </a:p>
          </p:txBody>
        </p:sp>
        <p:sp>
          <p:nvSpPr>
            <p:cNvPr id="43" name="Freeform 37"/>
            <p:cNvSpPr>
              <a:spLocks/>
            </p:cNvSpPr>
            <p:nvPr/>
          </p:nvSpPr>
          <p:spPr bwMode="auto">
            <a:xfrm>
              <a:off x="6946900" y="3067050"/>
              <a:ext cx="976313" cy="1027113"/>
            </a:xfrm>
            <a:custGeom>
              <a:avLst/>
              <a:gdLst>
                <a:gd name="T0" fmla="*/ 560508428 w 1118"/>
                <a:gd name="T1" fmla="*/ 0 h 1221"/>
                <a:gd name="T2" fmla="*/ 0 w 1118"/>
                <a:gd name="T3" fmla="*/ 240593448 h 1221"/>
                <a:gd name="T4" fmla="*/ 72446263 w 1118"/>
                <a:gd name="T5" fmla="*/ 864013882 h 1221"/>
                <a:gd name="T6" fmla="*/ 852582202 w 1118"/>
                <a:gd name="T7" fmla="*/ 439436893 h 1221"/>
                <a:gd name="T8" fmla="*/ 560508428 w 1118"/>
                <a:gd name="T9" fmla="*/ 0 h 1221"/>
                <a:gd name="T10" fmla="*/ 0 60000 65536"/>
                <a:gd name="T11" fmla="*/ 0 60000 65536"/>
                <a:gd name="T12" fmla="*/ 0 60000 65536"/>
                <a:gd name="T13" fmla="*/ 0 60000 65536"/>
                <a:gd name="T14" fmla="*/ 0 60000 65536"/>
                <a:gd name="T15" fmla="*/ 0 w 1118"/>
                <a:gd name="T16" fmla="*/ 0 h 1221"/>
                <a:gd name="T17" fmla="*/ 1118 w 1118"/>
                <a:gd name="T18" fmla="*/ 1221 h 1221"/>
              </a:gdLst>
              <a:ahLst/>
              <a:cxnLst>
                <a:cxn ang="T10">
                  <a:pos x="T0" y="T1"/>
                </a:cxn>
                <a:cxn ang="T11">
                  <a:pos x="T2" y="T3"/>
                </a:cxn>
                <a:cxn ang="T12">
                  <a:pos x="T4" y="T5"/>
                </a:cxn>
                <a:cxn ang="T13">
                  <a:pos x="T6" y="T7"/>
                </a:cxn>
                <a:cxn ang="T14">
                  <a:pos x="T8" y="T9"/>
                </a:cxn>
              </a:cxnLst>
              <a:rect l="T15" t="T16" r="T17" b="T18"/>
              <a:pathLst>
                <a:path w="1118" h="1221">
                  <a:moveTo>
                    <a:pt x="735" y="0"/>
                  </a:moveTo>
                  <a:lnTo>
                    <a:pt x="0" y="340"/>
                  </a:lnTo>
                  <a:lnTo>
                    <a:pt x="95" y="1221"/>
                  </a:lnTo>
                  <a:lnTo>
                    <a:pt x="1118" y="621"/>
                  </a:lnTo>
                  <a:lnTo>
                    <a:pt x="735" y="0"/>
                  </a:lnTo>
                  <a:close/>
                </a:path>
              </a:pathLst>
            </a:custGeom>
            <a:solidFill>
              <a:schemeClr val="accent6">
                <a:lumMod val="75000"/>
              </a:schemeClr>
            </a:solidFill>
            <a:ln w="9525" algn="ctr">
              <a:noFill/>
              <a:round/>
              <a:headEnd/>
              <a:tailEnd/>
            </a:ln>
          </p:spPr>
          <p:txBody>
            <a:bodyPr/>
            <a:lstStyle/>
            <a:p>
              <a:endParaRPr lang="zh-CN" altLang="en-US"/>
            </a:p>
          </p:txBody>
        </p:sp>
        <p:sp>
          <p:nvSpPr>
            <p:cNvPr id="44" name="Freeform 42"/>
            <p:cNvSpPr>
              <a:spLocks/>
            </p:cNvSpPr>
            <p:nvPr/>
          </p:nvSpPr>
          <p:spPr bwMode="auto">
            <a:xfrm>
              <a:off x="5638800" y="3067050"/>
              <a:ext cx="1400175" cy="1031875"/>
            </a:xfrm>
            <a:custGeom>
              <a:avLst/>
              <a:gdLst>
                <a:gd name="T0" fmla="*/ 284581442 w 1603"/>
                <a:gd name="T1" fmla="*/ 0 h 1205"/>
                <a:gd name="T2" fmla="*/ 0 w 1603"/>
                <a:gd name="T3" fmla="*/ 446578300 h 1205"/>
                <a:gd name="T4" fmla="*/ 1223013184 w 1603"/>
                <a:gd name="T5" fmla="*/ 883623106 h 1205"/>
                <a:gd name="T6" fmla="*/ 1151295945 w 1603"/>
                <a:gd name="T7" fmla="*/ 236855143 h 1205"/>
                <a:gd name="T8" fmla="*/ 284581442 w 1603"/>
                <a:gd name="T9" fmla="*/ 0 h 1205"/>
                <a:gd name="T10" fmla="*/ 0 60000 65536"/>
                <a:gd name="T11" fmla="*/ 0 60000 65536"/>
                <a:gd name="T12" fmla="*/ 0 60000 65536"/>
                <a:gd name="T13" fmla="*/ 0 60000 65536"/>
                <a:gd name="T14" fmla="*/ 0 60000 65536"/>
                <a:gd name="T15" fmla="*/ 0 w 1603"/>
                <a:gd name="T16" fmla="*/ 0 h 1205"/>
                <a:gd name="T17" fmla="*/ 1603 w 1603"/>
                <a:gd name="T18" fmla="*/ 1205 h 1205"/>
              </a:gdLst>
              <a:ahLst/>
              <a:cxnLst>
                <a:cxn ang="T10">
                  <a:pos x="T0" y="T1"/>
                </a:cxn>
                <a:cxn ang="T11">
                  <a:pos x="T2" y="T3"/>
                </a:cxn>
                <a:cxn ang="T12">
                  <a:pos x="T4" y="T5"/>
                </a:cxn>
                <a:cxn ang="T13">
                  <a:pos x="T6" y="T7"/>
                </a:cxn>
                <a:cxn ang="T14">
                  <a:pos x="T8" y="T9"/>
                </a:cxn>
              </a:cxnLst>
              <a:rect l="T15" t="T16" r="T17" b="T18"/>
              <a:pathLst>
                <a:path w="1603" h="1205">
                  <a:moveTo>
                    <a:pt x="373" y="0"/>
                  </a:moveTo>
                  <a:lnTo>
                    <a:pt x="0" y="609"/>
                  </a:lnTo>
                  <a:lnTo>
                    <a:pt x="1603" y="1205"/>
                  </a:lnTo>
                  <a:lnTo>
                    <a:pt x="1509" y="323"/>
                  </a:lnTo>
                  <a:lnTo>
                    <a:pt x="373" y="0"/>
                  </a:lnTo>
                  <a:close/>
                </a:path>
              </a:pathLst>
            </a:custGeom>
            <a:gradFill rotWithShape="1">
              <a:gsLst>
                <a:gs pos="0">
                  <a:schemeClr val="accent2"/>
                </a:gs>
                <a:gs pos="100000">
                  <a:schemeClr val="hlink"/>
                </a:gs>
              </a:gsLst>
              <a:lin ang="0" scaled="1"/>
            </a:gradFill>
            <a:ln w="9525">
              <a:noFill/>
              <a:round/>
              <a:headEnd/>
              <a:tailEnd/>
            </a:ln>
          </p:spPr>
          <p:txBody>
            <a:bodyPr/>
            <a:lstStyle/>
            <a:p>
              <a:endParaRPr lang="zh-CN" altLang="en-US"/>
            </a:p>
          </p:txBody>
        </p:sp>
      </p:grpSp>
      <p:pic>
        <p:nvPicPr>
          <p:cNvPr id="45" name="图片 44"/>
          <p:cNvPicPr>
            <a:picLocks noChangeAspect="1"/>
          </p:cNvPicPr>
          <p:nvPr/>
        </p:nvPicPr>
        <p:blipFill>
          <a:blip r:embed="rId3" cstate="print">
            <a:extLst>
              <a:ext uri="{BEBA8EAE-BF5A-486C-A8C5-ECC9F3942E4B}">
                <a14:imgProps xmlns:a14="http://schemas.microsoft.com/office/drawing/2010/main" xmlns="">
                  <a14:imgLayer r:embed="rId4">
                    <a14:imgEffect>
                      <a14:sharpenSoften amount="25000"/>
                    </a14:imgEffect>
                  </a14:imgLayer>
                </a14:imgProps>
              </a:ext>
              <a:ext uri="{28A0092B-C50C-407E-A947-70E740481C1C}">
                <a14:useLocalDpi xmlns:a14="http://schemas.microsoft.com/office/drawing/2010/main" xmlns="" val="0"/>
              </a:ext>
            </a:extLst>
          </a:blip>
          <a:stretch>
            <a:fillRect/>
          </a:stretch>
        </p:blipFill>
        <p:spPr>
          <a:xfrm>
            <a:off x="1366712" y="2155560"/>
            <a:ext cx="3691063" cy="2619377"/>
          </a:xfrm>
          <a:prstGeom prst="rect">
            <a:avLst/>
          </a:prstGeom>
          <a:effectLst>
            <a:outerShdw blurRad="76200" dist="177800" dir="19800000" sy="23000" kx="-1200000" algn="bl" rotWithShape="0">
              <a:prstClr val="black">
                <a:alpha val="21000"/>
              </a:prstClr>
            </a:outerShdw>
          </a:effectLst>
        </p:spPr>
      </p:pic>
      <p:grpSp>
        <p:nvGrpSpPr>
          <p:cNvPr id="49" name="组合 48"/>
          <p:cNvGrpSpPr/>
          <p:nvPr/>
        </p:nvGrpSpPr>
        <p:grpSpPr>
          <a:xfrm>
            <a:off x="6035675" y="1434600"/>
            <a:ext cx="1399381" cy="832350"/>
            <a:chOff x="6035675" y="2316163"/>
            <a:chExt cx="1465263" cy="871537"/>
          </a:xfrm>
        </p:grpSpPr>
        <p:sp>
          <p:nvSpPr>
            <p:cNvPr id="50" name="Freeform 31"/>
            <p:cNvSpPr>
              <a:spLocks/>
            </p:cNvSpPr>
            <p:nvPr/>
          </p:nvSpPr>
          <p:spPr bwMode="auto">
            <a:xfrm>
              <a:off x="6353175" y="2316163"/>
              <a:ext cx="820738" cy="236537"/>
            </a:xfrm>
            <a:custGeom>
              <a:avLst/>
              <a:gdLst>
                <a:gd name="T0" fmla="*/ 0 w 517"/>
                <a:gd name="T1" fmla="*/ 178929898 h 149"/>
                <a:gd name="T2" fmla="*/ 798890633 w 517"/>
                <a:gd name="T3" fmla="*/ 375501639 h 149"/>
                <a:gd name="T4" fmla="*/ 1302922150 w 517"/>
                <a:gd name="T5" fmla="*/ 115926945 h 149"/>
                <a:gd name="T6" fmla="*/ 602318418 w 517"/>
                <a:gd name="T7" fmla="*/ 0 h 149"/>
                <a:gd name="T8" fmla="*/ 0 w 517"/>
                <a:gd name="T9" fmla="*/ 178929898 h 149"/>
                <a:gd name="T10" fmla="*/ 0 60000 65536"/>
                <a:gd name="T11" fmla="*/ 0 60000 65536"/>
                <a:gd name="T12" fmla="*/ 0 60000 65536"/>
                <a:gd name="T13" fmla="*/ 0 60000 65536"/>
                <a:gd name="T14" fmla="*/ 0 60000 65536"/>
                <a:gd name="T15" fmla="*/ 0 w 517"/>
                <a:gd name="T16" fmla="*/ 0 h 149"/>
                <a:gd name="T17" fmla="*/ 517 w 517"/>
                <a:gd name="T18" fmla="*/ 149 h 149"/>
              </a:gdLst>
              <a:ahLst/>
              <a:cxnLst>
                <a:cxn ang="T10">
                  <a:pos x="T0" y="T1"/>
                </a:cxn>
                <a:cxn ang="T11">
                  <a:pos x="T2" y="T3"/>
                </a:cxn>
                <a:cxn ang="T12">
                  <a:pos x="T4" y="T5"/>
                </a:cxn>
                <a:cxn ang="T13">
                  <a:pos x="T6" y="T7"/>
                </a:cxn>
                <a:cxn ang="T14">
                  <a:pos x="T8" y="T9"/>
                </a:cxn>
              </a:cxnLst>
              <a:rect l="T15" t="T16" r="T17" b="T18"/>
              <a:pathLst>
                <a:path w="517" h="149">
                  <a:moveTo>
                    <a:pt x="0" y="71"/>
                  </a:moveTo>
                  <a:lnTo>
                    <a:pt x="317" y="149"/>
                  </a:lnTo>
                  <a:lnTo>
                    <a:pt x="517" y="46"/>
                  </a:lnTo>
                  <a:lnTo>
                    <a:pt x="239" y="0"/>
                  </a:lnTo>
                  <a:lnTo>
                    <a:pt x="0" y="71"/>
                  </a:lnTo>
                  <a:close/>
                </a:path>
              </a:pathLst>
            </a:custGeom>
            <a:solidFill>
              <a:schemeClr val="accent6">
                <a:lumMod val="50000"/>
              </a:schemeClr>
            </a:solidFill>
            <a:ln w="9525">
              <a:noFill/>
              <a:round/>
              <a:headEnd/>
              <a:tailEnd/>
            </a:ln>
          </p:spPr>
          <p:txBody>
            <a:bodyPr/>
            <a:lstStyle/>
            <a:p>
              <a:endParaRPr lang="zh-CN" altLang="en-US"/>
            </a:p>
          </p:txBody>
        </p:sp>
        <p:sp>
          <p:nvSpPr>
            <p:cNvPr id="51" name="Freeform 39"/>
            <p:cNvSpPr>
              <a:spLocks/>
            </p:cNvSpPr>
            <p:nvPr/>
          </p:nvSpPr>
          <p:spPr bwMode="auto">
            <a:xfrm>
              <a:off x="6858000" y="2393950"/>
              <a:ext cx="642938" cy="792163"/>
            </a:xfrm>
            <a:custGeom>
              <a:avLst/>
              <a:gdLst>
                <a:gd name="T0" fmla="*/ 276254861 w 737"/>
                <a:gd name="T1" fmla="*/ 0 h 907"/>
                <a:gd name="T2" fmla="*/ 0 w 737"/>
                <a:gd name="T3" fmla="*/ 111370080 h 907"/>
                <a:gd name="T4" fmla="*/ 62404249 w 737"/>
                <a:gd name="T5" fmla="*/ 691865764 h 907"/>
                <a:gd name="T6" fmla="*/ 560880998 w 737"/>
                <a:gd name="T7" fmla="*/ 460735021 h 907"/>
                <a:gd name="T8" fmla="*/ 276254861 w 737"/>
                <a:gd name="T9" fmla="*/ 0 h 907"/>
                <a:gd name="T10" fmla="*/ 0 60000 65536"/>
                <a:gd name="T11" fmla="*/ 0 60000 65536"/>
                <a:gd name="T12" fmla="*/ 0 60000 65536"/>
                <a:gd name="T13" fmla="*/ 0 60000 65536"/>
                <a:gd name="T14" fmla="*/ 0 60000 65536"/>
                <a:gd name="T15" fmla="*/ 0 w 737"/>
                <a:gd name="T16" fmla="*/ 0 h 907"/>
                <a:gd name="T17" fmla="*/ 737 w 737"/>
                <a:gd name="T18" fmla="*/ 907 h 907"/>
              </a:gdLst>
              <a:ahLst/>
              <a:cxnLst>
                <a:cxn ang="T10">
                  <a:pos x="T0" y="T1"/>
                </a:cxn>
                <a:cxn ang="T11">
                  <a:pos x="T2" y="T3"/>
                </a:cxn>
                <a:cxn ang="T12">
                  <a:pos x="T4" y="T5"/>
                </a:cxn>
                <a:cxn ang="T13">
                  <a:pos x="T6" y="T7"/>
                </a:cxn>
                <a:cxn ang="T14">
                  <a:pos x="T8" y="T9"/>
                </a:cxn>
              </a:cxnLst>
              <a:rect l="T15" t="T16" r="T17" b="T18"/>
              <a:pathLst>
                <a:path w="737" h="907">
                  <a:moveTo>
                    <a:pt x="363" y="0"/>
                  </a:moveTo>
                  <a:lnTo>
                    <a:pt x="0" y="146"/>
                  </a:lnTo>
                  <a:lnTo>
                    <a:pt x="82" y="907"/>
                  </a:lnTo>
                  <a:lnTo>
                    <a:pt x="737" y="604"/>
                  </a:lnTo>
                  <a:lnTo>
                    <a:pt x="363" y="0"/>
                  </a:lnTo>
                  <a:close/>
                </a:path>
              </a:pathLst>
            </a:custGeom>
            <a:solidFill>
              <a:schemeClr val="accent6">
                <a:lumMod val="50000"/>
              </a:schemeClr>
            </a:solidFill>
            <a:ln w="9525" algn="ctr">
              <a:noFill/>
              <a:round/>
              <a:headEnd/>
              <a:tailEnd/>
            </a:ln>
          </p:spPr>
          <p:txBody>
            <a:bodyPr/>
            <a:lstStyle/>
            <a:p>
              <a:endParaRPr lang="zh-CN" altLang="en-US"/>
            </a:p>
          </p:txBody>
        </p:sp>
        <p:sp>
          <p:nvSpPr>
            <p:cNvPr id="52" name="Freeform 41"/>
            <p:cNvSpPr>
              <a:spLocks/>
            </p:cNvSpPr>
            <p:nvPr/>
          </p:nvSpPr>
          <p:spPr bwMode="auto">
            <a:xfrm>
              <a:off x="6035675" y="2427288"/>
              <a:ext cx="901700" cy="760412"/>
            </a:xfrm>
            <a:custGeom>
              <a:avLst/>
              <a:gdLst>
                <a:gd name="T0" fmla="*/ 282681616 w 1033"/>
                <a:gd name="T1" fmla="*/ 0 h 870"/>
                <a:gd name="T2" fmla="*/ 0 w 1033"/>
                <a:gd name="T3" fmla="*/ 459128115 h 870"/>
                <a:gd name="T4" fmla="*/ 787088801 w 1033"/>
                <a:gd name="T5" fmla="*/ 664628089 h 870"/>
                <a:gd name="T6" fmla="*/ 723847625 w 1033"/>
                <a:gd name="T7" fmla="*/ 87089028 h 870"/>
                <a:gd name="T8" fmla="*/ 282681616 w 1033"/>
                <a:gd name="T9" fmla="*/ 0 h 870"/>
                <a:gd name="T10" fmla="*/ 0 60000 65536"/>
                <a:gd name="T11" fmla="*/ 0 60000 65536"/>
                <a:gd name="T12" fmla="*/ 0 60000 65536"/>
                <a:gd name="T13" fmla="*/ 0 60000 65536"/>
                <a:gd name="T14" fmla="*/ 0 60000 65536"/>
                <a:gd name="T15" fmla="*/ 0 w 1033"/>
                <a:gd name="T16" fmla="*/ 0 h 870"/>
                <a:gd name="T17" fmla="*/ 1033 w 1033"/>
                <a:gd name="T18" fmla="*/ 870 h 870"/>
              </a:gdLst>
              <a:ahLst/>
              <a:cxnLst>
                <a:cxn ang="T10">
                  <a:pos x="T0" y="T1"/>
                </a:cxn>
                <a:cxn ang="T11">
                  <a:pos x="T2" y="T3"/>
                </a:cxn>
                <a:cxn ang="T12">
                  <a:pos x="T4" y="T5"/>
                </a:cxn>
                <a:cxn ang="T13">
                  <a:pos x="T6" y="T7"/>
                </a:cxn>
                <a:cxn ang="T14">
                  <a:pos x="T8" y="T9"/>
                </a:cxn>
              </a:cxnLst>
              <a:rect l="T15" t="T16" r="T17" b="T18"/>
              <a:pathLst>
                <a:path w="1033" h="870">
                  <a:moveTo>
                    <a:pt x="371" y="0"/>
                  </a:moveTo>
                  <a:lnTo>
                    <a:pt x="0" y="601"/>
                  </a:lnTo>
                  <a:lnTo>
                    <a:pt x="1033" y="870"/>
                  </a:lnTo>
                  <a:lnTo>
                    <a:pt x="950" y="114"/>
                  </a:lnTo>
                  <a:lnTo>
                    <a:pt x="371" y="0"/>
                  </a:lnTo>
                  <a:close/>
                </a:path>
              </a:pathLst>
            </a:custGeom>
            <a:gradFill rotWithShape="1">
              <a:gsLst>
                <a:gs pos="0">
                  <a:schemeClr val="accent2"/>
                </a:gs>
                <a:gs pos="100000">
                  <a:schemeClr val="hlink"/>
                </a:gs>
              </a:gsLst>
              <a:lin ang="0" scaled="1"/>
            </a:gradFill>
            <a:ln w="9525" algn="ctr">
              <a:noFill/>
              <a:round/>
              <a:headEnd/>
              <a:tailEnd/>
            </a:ln>
          </p:spPr>
          <p:txBody>
            <a:bodyPr/>
            <a:lstStyle/>
            <a:p>
              <a:endParaRPr lang="zh-CN" altLang="en-US"/>
            </a:p>
          </p:txBody>
        </p:sp>
      </p:grpSp>
      <p:grpSp>
        <p:nvGrpSpPr>
          <p:cNvPr id="46" name="组合 45"/>
          <p:cNvGrpSpPr/>
          <p:nvPr/>
        </p:nvGrpSpPr>
        <p:grpSpPr>
          <a:xfrm>
            <a:off x="6483351" y="1047750"/>
            <a:ext cx="518514" cy="509417"/>
            <a:chOff x="6483350" y="1800225"/>
            <a:chExt cx="542925" cy="533400"/>
          </a:xfrm>
        </p:grpSpPr>
        <p:sp>
          <p:nvSpPr>
            <p:cNvPr id="47" name="Freeform 38"/>
            <p:cNvSpPr>
              <a:spLocks/>
            </p:cNvSpPr>
            <p:nvPr/>
          </p:nvSpPr>
          <p:spPr bwMode="auto">
            <a:xfrm>
              <a:off x="6757988" y="1800225"/>
              <a:ext cx="268287" cy="527050"/>
            </a:xfrm>
            <a:custGeom>
              <a:avLst/>
              <a:gdLst>
                <a:gd name="T0" fmla="*/ 0 w 307"/>
                <a:gd name="T1" fmla="*/ 0 h 603"/>
                <a:gd name="T2" fmla="*/ 50403868 w 307"/>
                <a:gd name="T3" fmla="*/ 460666205 h 603"/>
                <a:gd name="T4" fmla="*/ 234455763 w 307"/>
                <a:gd name="T5" fmla="*/ 379686601 h 603"/>
                <a:gd name="T6" fmla="*/ 0 w 307"/>
                <a:gd name="T7" fmla="*/ 0 h 603"/>
                <a:gd name="T8" fmla="*/ 0 60000 65536"/>
                <a:gd name="T9" fmla="*/ 0 60000 65536"/>
                <a:gd name="T10" fmla="*/ 0 60000 65536"/>
                <a:gd name="T11" fmla="*/ 0 60000 65536"/>
                <a:gd name="T12" fmla="*/ 0 w 307"/>
                <a:gd name="T13" fmla="*/ 0 h 603"/>
                <a:gd name="T14" fmla="*/ 307 w 307"/>
                <a:gd name="T15" fmla="*/ 603 h 603"/>
              </a:gdLst>
              <a:ahLst/>
              <a:cxnLst>
                <a:cxn ang="T8">
                  <a:pos x="T0" y="T1"/>
                </a:cxn>
                <a:cxn ang="T9">
                  <a:pos x="T2" y="T3"/>
                </a:cxn>
                <a:cxn ang="T10">
                  <a:pos x="T4" y="T5"/>
                </a:cxn>
                <a:cxn ang="T11">
                  <a:pos x="T6" y="T7"/>
                </a:cxn>
              </a:cxnLst>
              <a:rect l="T12" t="T13" r="T14" b="T15"/>
              <a:pathLst>
                <a:path w="307" h="603">
                  <a:moveTo>
                    <a:pt x="0" y="0"/>
                  </a:moveTo>
                  <a:lnTo>
                    <a:pt x="66" y="603"/>
                  </a:lnTo>
                  <a:lnTo>
                    <a:pt x="307" y="497"/>
                  </a:lnTo>
                  <a:lnTo>
                    <a:pt x="0" y="0"/>
                  </a:lnTo>
                  <a:close/>
                </a:path>
              </a:pathLst>
            </a:custGeom>
            <a:gradFill rotWithShape="1">
              <a:gsLst>
                <a:gs pos="0">
                  <a:srgbClr val="0B469D"/>
                </a:gs>
                <a:gs pos="100000">
                  <a:schemeClr val="hlink"/>
                </a:gs>
              </a:gsLst>
              <a:lin ang="18900000" scaled="1"/>
            </a:gradFill>
            <a:ln w="9525" algn="ctr">
              <a:noFill/>
              <a:round/>
              <a:headEnd/>
              <a:tailEnd/>
            </a:ln>
          </p:spPr>
          <p:txBody>
            <a:bodyPr/>
            <a:lstStyle/>
            <a:p>
              <a:endParaRPr lang="zh-CN" altLang="en-US"/>
            </a:p>
          </p:txBody>
        </p:sp>
        <p:sp>
          <p:nvSpPr>
            <p:cNvPr id="48" name="Freeform 40"/>
            <p:cNvSpPr>
              <a:spLocks/>
            </p:cNvSpPr>
            <p:nvPr/>
          </p:nvSpPr>
          <p:spPr bwMode="auto">
            <a:xfrm>
              <a:off x="6483350" y="1800225"/>
              <a:ext cx="344488" cy="533400"/>
            </a:xfrm>
            <a:custGeom>
              <a:avLst/>
              <a:gdLst>
                <a:gd name="T0" fmla="*/ 247954646 w 395"/>
                <a:gd name="T1" fmla="*/ 0 h 610"/>
                <a:gd name="T2" fmla="*/ 0 w 395"/>
                <a:gd name="T3" fmla="*/ 405249285 h 610"/>
                <a:gd name="T4" fmla="*/ 300435414 w 395"/>
                <a:gd name="T5" fmla="*/ 466418983 h 610"/>
                <a:gd name="T6" fmla="*/ 247954646 w 395"/>
                <a:gd name="T7" fmla="*/ 0 h 610"/>
                <a:gd name="T8" fmla="*/ 0 60000 65536"/>
                <a:gd name="T9" fmla="*/ 0 60000 65536"/>
                <a:gd name="T10" fmla="*/ 0 60000 65536"/>
                <a:gd name="T11" fmla="*/ 0 60000 65536"/>
                <a:gd name="T12" fmla="*/ 0 w 395"/>
                <a:gd name="T13" fmla="*/ 0 h 610"/>
                <a:gd name="T14" fmla="*/ 395 w 395"/>
                <a:gd name="T15" fmla="*/ 610 h 610"/>
              </a:gdLst>
              <a:ahLst/>
              <a:cxnLst>
                <a:cxn ang="T8">
                  <a:pos x="T0" y="T1"/>
                </a:cxn>
                <a:cxn ang="T9">
                  <a:pos x="T2" y="T3"/>
                </a:cxn>
                <a:cxn ang="T10">
                  <a:pos x="T4" y="T5"/>
                </a:cxn>
                <a:cxn ang="T11">
                  <a:pos x="T6" y="T7"/>
                </a:cxn>
              </a:cxnLst>
              <a:rect l="T12" t="T13" r="T14" b="T15"/>
              <a:pathLst>
                <a:path w="395" h="610">
                  <a:moveTo>
                    <a:pt x="326" y="0"/>
                  </a:moveTo>
                  <a:lnTo>
                    <a:pt x="0" y="530"/>
                  </a:lnTo>
                  <a:lnTo>
                    <a:pt x="395" y="610"/>
                  </a:lnTo>
                  <a:lnTo>
                    <a:pt x="326" y="0"/>
                  </a:lnTo>
                  <a:close/>
                </a:path>
              </a:pathLst>
            </a:custGeom>
            <a:gradFill rotWithShape="1">
              <a:gsLst>
                <a:gs pos="0">
                  <a:schemeClr val="accent2"/>
                </a:gs>
                <a:gs pos="100000">
                  <a:schemeClr val="hlink"/>
                </a:gs>
              </a:gsLst>
              <a:lin ang="0" scaled="1"/>
            </a:gradFill>
            <a:ln w="9525">
              <a:noFill/>
              <a:round/>
              <a:headEnd/>
              <a:tailEnd/>
            </a:ln>
          </p:spPr>
          <p:txBody>
            <a:bodyPr/>
            <a:lstStyle/>
            <a:p>
              <a:endParaRPr lang="zh-CN" altLang="en-US"/>
            </a:p>
          </p:txBody>
        </p:sp>
      </p:grpSp>
    </p:spTree>
    <p:extLst>
      <p:ext uri="{BB962C8B-B14F-4D97-AF65-F5344CB8AC3E}">
        <p14:creationId xmlns:p14="http://schemas.microsoft.com/office/powerpoint/2010/main" xmlns="" val="124658987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par>
                                <p:cTn id="12" presetID="10" presetClass="entr" presetSubtype="0" fill="hold" nodeType="withEffect">
                                  <p:stCondLst>
                                    <p:cond delay="10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500"/>
                                        <p:tgtEl>
                                          <p:spTgt spid="49"/>
                                        </p:tgtEl>
                                      </p:cBhvr>
                                    </p:animEffect>
                                  </p:childTnLst>
                                </p:cTn>
                              </p:par>
                              <p:par>
                                <p:cTn id="15" presetID="10" presetClass="entr" presetSubtype="0" fill="hold" nodeType="withEffect">
                                  <p:stCondLst>
                                    <p:cond delay="2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10" presetClass="entr" presetSubtype="0" fill="hold" nodeType="withEffect">
                                  <p:stCondLst>
                                    <p:cond delay="30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nodeType="withEffect">
                                  <p:stCondLst>
                                    <p:cond delay="4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par>
                          <p:cTn id="24" fill="hold">
                            <p:stCondLst>
                              <p:cond delay="1400"/>
                            </p:stCondLst>
                            <p:childTnLst>
                              <p:par>
                                <p:cTn id="25" presetID="2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right)">
                                      <p:cBhvr>
                                        <p:cTn id="27" dur="500"/>
                                        <p:tgtEl>
                                          <p:spTgt spid="28"/>
                                        </p:tgtEl>
                                      </p:cBhvr>
                                    </p:animEffect>
                                  </p:childTnLst>
                                </p:cTn>
                              </p:par>
                            </p:childTnLst>
                          </p:cTn>
                        </p:par>
                        <p:par>
                          <p:cTn id="28" fill="hold">
                            <p:stCondLst>
                              <p:cond delay="1900"/>
                            </p:stCondLst>
                            <p:childTnLst>
                              <p:par>
                                <p:cTn id="29" presetID="22" presetClass="entr" presetSubtype="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right)">
                                      <p:cBhvr>
                                        <p:cTn id="31" dur="500"/>
                                        <p:tgtEl>
                                          <p:spTgt spid="38"/>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anim calcmode="lin" valueType="num">
                                      <p:cBhvr>
                                        <p:cTn id="36" dur="500" fill="hold"/>
                                        <p:tgtEl>
                                          <p:spTgt spid="40"/>
                                        </p:tgtEl>
                                        <p:attrNameLst>
                                          <p:attrName>ppt_x</p:attrName>
                                        </p:attrNameLst>
                                      </p:cBhvr>
                                      <p:tavLst>
                                        <p:tav tm="0">
                                          <p:val>
                                            <p:strVal val="#ppt_x"/>
                                          </p:val>
                                        </p:tav>
                                        <p:tav tm="100000">
                                          <p:val>
                                            <p:strVal val="#ppt_x"/>
                                          </p:val>
                                        </p:tav>
                                      </p:tavLst>
                                    </p:anim>
                                    <p:anim calcmode="lin" valueType="num">
                                      <p:cBhvr>
                                        <p:cTn id="37" dur="500" fill="hold"/>
                                        <p:tgtEl>
                                          <p:spTgt spid="4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anim calcmode="lin" valueType="num">
                                      <p:cBhvr>
                                        <p:cTn id="41" dur="500" fill="hold"/>
                                        <p:tgtEl>
                                          <p:spTgt spid="39"/>
                                        </p:tgtEl>
                                        <p:attrNameLst>
                                          <p:attrName>ppt_x</p:attrName>
                                        </p:attrNameLst>
                                      </p:cBhvr>
                                      <p:tavLst>
                                        <p:tav tm="0">
                                          <p:val>
                                            <p:strVal val="#ppt_x"/>
                                          </p:val>
                                        </p:tav>
                                        <p:tav tm="100000">
                                          <p:val>
                                            <p:strVal val="#ppt_x"/>
                                          </p:val>
                                        </p:tav>
                                      </p:tavLst>
                                    </p:anim>
                                    <p:anim calcmode="lin" valueType="num">
                                      <p:cBhvr>
                                        <p:cTn id="42" dur="500" fill="hold"/>
                                        <p:tgtEl>
                                          <p:spTgt spid="39"/>
                                        </p:tgtEl>
                                        <p:attrNameLst>
                                          <p:attrName>ppt_y</p:attrName>
                                        </p:attrNameLst>
                                      </p:cBhvr>
                                      <p:tavLst>
                                        <p:tav tm="0">
                                          <p:val>
                                            <p:strVal val="#ppt_y-.1"/>
                                          </p:val>
                                        </p:tav>
                                        <p:tav tm="100000">
                                          <p:val>
                                            <p:strVal val="#ppt_y"/>
                                          </p:val>
                                        </p:tav>
                                      </p:tavLst>
                                    </p:anim>
                                  </p:childTnLst>
                                </p:cTn>
                              </p:par>
                            </p:childTnLst>
                          </p:cTn>
                        </p:par>
                        <p:par>
                          <p:cTn id="43" fill="hold">
                            <p:stCondLst>
                              <p:cond delay="2900"/>
                            </p:stCondLst>
                            <p:childTnLst>
                              <p:par>
                                <p:cTn id="44" presetID="47" presetClass="entr" presetSubtype="0"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750"/>
                                        <p:tgtEl>
                                          <p:spTgt spid="45"/>
                                        </p:tgtEl>
                                      </p:cBhvr>
                                    </p:animEffect>
                                    <p:anim calcmode="lin" valueType="num">
                                      <p:cBhvr>
                                        <p:cTn id="47" dur="750" fill="hold"/>
                                        <p:tgtEl>
                                          <p:spTgt spid="45"/>
                                        </p:tgtEl>
                                        <p:attrNameLst>
                                          <p:attrName>ppt_x</p:attrName>
                                        </p:attrNameLst>
                                      </p:cBhvr>
                                      <p:tavLst>
                                        <p:tav tm="0">
                                          <p:val>
                                            <p:strVal val="#ppt_x"/>
                                          </p:val>
                                        </p:tav>
                                        <p:tav tm="100000">
                                          <p:val>
                                            <p:strVal val="#ppt_x"/>
                                          </p:val>
                                        </p:tav>
                                      </p:tavLst>
                                    </p:anim>
                                    <p:anim calcmode="lin" valueType="num">
                                      <p:cBhvr>
                                        <p:cTn id="48" dur="7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8" grpId="0" animBg="1"/>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26" name="Group 6"/>
          <p:cNvGrpSpPr>
            <a:grpSpLocks/>
          </p:cNvGrpSpPr>
          <p:nvPr/>
        </p:nvGrpSpPr>
        <p:grpSpPr bwMode="auto">
          <a:xfrm>
            <a:off x="1204843" y="2685521"/>
            <a:ext cx="3003550" cy="2309812"/>
            <a:chOff x="862" y="713"/>
            <a:chExt cx="3780" cy="3490"/>
          </a:xfrm>
        </p:grpSpPr>
        <p:grpSp>
          <p:nvGrpSpPr>
            <p:cNvPr id="27" name="Group 7"/>
            <p:cNvGrpSpPr>
              <a:grpSpLocks/>
            </p:cNvGrpSpPr>
            <p:nvPr/>
          </p:nvGrpSpPr>
          <p:grpSpPr bwMode="auto">
            <a:xfrm>
              <a:off x="1082" y="2210"/>
              <a:ext cx="3406" cy="1993"/>
              <a:chOff x="1082" y="2355"/>
              <a:chExt cx="3406" cy="1993"/>
            </a:xfrm>
          </p:grpSpPr>
          <p:sp>
            <p:nvSpPr>
              <p:cNvPr id="40" name="Freeform 8"/>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808080"/>
              </a:solidFill>
              <a:ln w="9525">
                <a:noFill/>
                <a:round/>
                <a:headEnd/>
                <a:tailEnd/>
              </a:ln>
            </p:spPr>
            <p:txBody>
              <a:bodyPr wrap="none" anchor="ctr"/>
              <a:lstStyle/>
              <a:p>
                <a:endParaRPr lang="zh-CN" altLang="en-US"/>
              </a:p>
            </p:txBody>
          </p:sp>
          <p:sp>
            <p:nvSpPr>
              <p:cNvPr id="41" name="Freeform 9"/>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accent1">
                  <a:lumMod val="75000"/>
                </a:schemeClr>
              </a:solidFill>
              <a:ln w="9525">
                <a:noFill/>
                <a:round/>
                <a:headEnd/>
                <a:tailEnd/>
              </a:ln>
            </p:spPr>
            <p:txBody>
              <a:bodyPr wrap="none" anchor="ctr"/>
              <a:lstStyle/>
              <a:p>
                <a:endParaRPr lang="zh-CN" altLang="en-US"/>
              </a:p>
            </p:txBody>
          </p:sp>
          <p:sp>
            <p:nvSpPr>
              <p:cNvPr id="42" name="Freeform 10"/>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solidFill>
                <a:srgbClr val="969696"/>
              </a:solidFill>
              <a:ln w="9525">
                <a:noFill/>
                <a:round/>
                <a:headEnd/>
                <a:tailEnd/>
              </a:ln>
            </p:spPr>
            <p:txBody>
              <a:bodyPr wrap="none" anchor="ctr"/>
              <a:lstStyle/>
              <a:p>
                <a:endParaRPr lang="zh-CN" altLang="en-US"/>
              </a:p>
            </p:txBody>
          </p:sp>
        </p:grpSp>
        <p:grpSp>
          <p:nvGrpSpPr>
            <p:cNvPr id="28" name="Group 11"/>
            <p:cNvGrpSpPr>
              <a:grpSpLocks/>
            </p:cNvGrpSpPr>
            <p:nvPr/>
          </p:nvGrpSpPr>
          <p:grpSpPr bwMode="auto">
            <a:xfrm>
              <a:off x="1009" y="1723"/>
              <a:ext cx="3528" cy="1993"/>
              <a:chOff x="1082" y="2355"/>
              <a:chExt cx="3406" cy="1993"/>
            </a:xfrm>
          </p:grpSpPr>
          <p:sp>
            <p:nvSpPr>
              <p:cNvPr id="37" name="Freeform 12"/>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B2B2B2"/>
              </a:solidFill>
              <a:ln w="9525">
                <a:noFill/>
                <a:round/>
                <a:headEnd/>
                <a:tailEnd/>
              </a:ln>
            </p:spPr>
            <p:txBody>
              <a:bodyPr wrap="none" anchor="ctr"/>
              <a:lstStyle/>
              <a:p>
                <a:endParaRPr lang="zh-CN" altLang="en-US"/>
              </a:p>
            </p:txBody>
          </p:sp>
          <p:sp>
            <p:nvSpPr>
              <p:cNvPr id="38" name="Freeform 13"/>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accent1"/>
              </a:solidFill>
              <a:ln w="9525">
                <a:noFill/>
                <a:round/>
                <a:headEnd/>
                <a:tailEnd/>
              </a:ln>
            </p:spPr>
            <p:txBody>
              <a:bodyPr wrap="none" anchor="ctr"/>
              <a:lstStyle/>
              <a:p>
                <a:endParaRPr lang="zh-CN" altLang="en-US"/>
              </a:p>
            </p:txBody>
          </p:sp>
          <p:sp>
            <p:nvSpPr>
              <p:cNvPr id="39" name="Freeform 14"/>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solidFill>
                <a:srgbClr val="B4B4B4"/>
              </a:solidFill>
              <a:ln w="9525">
                <a:noFill/>
                <a:round/>
                <a:headEnd/>
                <a:tailEnd/>
              </a:ln>
            </p:spPr>
            <p:txBody>
              <a:bodyPr wrap="none" anchor="ctr"/>
              <a:lstStyle/>
              <a:p>
                <a:endParaRPr lang="zh-CN" altLang="en-US"/>
              </a:p>
            </p:txBody>
          </p:sp>
        </p:grpSp>
        <p:grpSp>
          <p:nvGrpSpPr>
            <p:cNvPr id="29" name="Group 15"/>
            <p:cNvGrpSpPr>
              <a:grpSpLocks/>
            </p:cNvGrpSpPr>
            <p:nvPr/>
          </p:nvGrpSpPr>
          <p:grpSpPr bwMode="auto">
            <a:xfrm>
              <a:off x="935" y="1219"/>
              <a:ext cx="3653" cy="1993"/>
              <a:chOff x="1082" y="2355"/>
              <a:chExt cx="3406" cy="1993"/>
            </a:xfrm>
          </p:grpSpPr>
          <p:sp>
            <p:nvSpPr>
              <p:cNvPr id="34" name="Freeform 16"/>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C0C0C0"/>
              </a:solidFill>
              <a:ln w="9525">
                <a:noFill/>
                <a:round/>
                <a:headEnd/>
                <a:tailEnd/>
              </a:ln>
            </p:spPr>
            <p:txBody>
              <a:bodyPr wrap="none" anchor="ctr"/>
              <a:lstStyle/>
              <a:p>
                <a:endParaRPr lang="zh-CN" altLang="en-US"/>
              </a:p>
            </p:txBody>
          </p:sp>
          <p:sp>
            <p:nvSpPr>
              <p:cNvPr id="35" name="Freeform 17"/>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folHlink"/>
              </a:solidFill>
              <a:ln w="9525">
                <a:noFill/>
                <a:round/>
                <a:headEnd/>
                <a:tailEnd/>
              </a:ln>
            </p:spPr>
            <p:txBody>
              <a:bodyPr wrap="none" anchor="ctr"/>
              <a:lstStyle/>
              <a:p>
                <a:endParaRPr lang="zh-CN" altLang="en-US"/>
              </a:p>
            </p:txBody>
          </p:sp>
          <p:sp>
            <p:nvSpPr>
              <p:cNvPr id="36" name="Freeform 18"/>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solidFill>
                <a:srgbClr val="DDDDDD"/>
              </a:solidFill>
              <a:ln w="9525">
                <a:noFill/>
                <a:round/>
                <a:headEnd/>
                <a:tailEnd/>
              </a:ln>
            </p:spPr>
            <p:txBody>
              <a:bodyPr wrap="none" anchor="ctr"/>
              <a:lstStyle/>
              <a:p>
                <a:endParaRPr lang="zh-CN" altLang="en-US"/>
              </a:p>
            </p:txBody>
          </p:sp>
        </p:grpSp>
        <p:grpSp>
          <p:nvGrpSpPr>
            <p:cNvPr id="30" name="Group 19"/>
            <p:cNvGrpSpPr>
              <a:grpSpLocks/>
            </p:cNvGrpSpPr>
            <p:nvPr/>
          </p:nvGrpSpPr>
          <p:grpSpPr bwMode="auto">
            <a:xfrm>
              <a:off x="862" y="713"/>
              <a:ext cx="3780" cy="1993"/>
              <a:chOff x="1082" y="2355"/>
              <a:chExt cx="3406" cy="1993"/>
            </a:xfrm>
          </p:grpSpPr>
          <p:sp>
            <p:nvSpPr>
              <p:cNvPr id="31" name="Freeform 20"/>
              <p:cNvSpPr>
                <a:spLocks/>
              </p:cNvSpPr>
              <p:nvPr/>
            </p:nvSpPr>
            <p:spPr bwMode="gray">
              <a:xfrm>
                <a:off x="1082" y="3026"/>
                <a:ext cx="1338" cy="1322"/>
              </a:xfrm>
              <a:custGeom>
                <a:avLst/>
                <a:gdLst>
                  <a:gd name="T0" fmla="*/ 56 w 1323"/>
                  <a:gd name="T1" fmla="*/ 367 h 1322"/>
                  <a:gd name="T2" fmla="*/ 1400 w 1323"/>
                  <a:gd name="T3" fmla="*/ 1322 h 1322"/>
                  <a:gd name="T4" fmla="*/ 1400 w 1323"/>
                  <a:gd name="T5" fmla="*/ 974 h 1322"/>
                  <a:gd name="T6" fmla="*/ 0 w 1323"/>
                  <a:gd name="T7" fmla="*/ 0 h 1322"/>
                  <a:gd name="T8" fmla="*/ 56 w 1323"/>
                  <a:gd name="T9" fmla="*/ 367 h 1322"/>
                  <a:gd name="T10" fmla="*/ 0 60000 65536"/>
                  <a:gd name="T11" fmla="*/ 0 60000 65536"/>
                  <a:gd name="T12" fmla="*/ 0 60000 65536"/>
                  <a:gd name="T13" fmla="*/ 0 60000 65536"/>
                  <a:gd name="T14" fmla="*/ 0 60000 65536"/>
                  <a:gd name="T15" fmla="*/ 0 w 1323"/>
                  <a:gd name="T16" fmla="*/ 0 h 1322"/>
                  <a:gd name="T17" fmla="*/ 1323 w 1323"/>
                  <a:gd name="T18" fmla="*/ 1322 h 1322"/>
                </a:gdLst>
                <a:ahLst/>
                <a:cxnLst>
                  <a:cxn ang="T10">
                    <a:pos x="T0" y="T1"/>
                  </a:cxn>
                  <a:cxn ang="T11">
                    <a:pos x="T2" y="T3"/>
                  </a:cxn>
                  <a:cxn ang="T12">
                    <a:pos x="T4" y="T5"/>
                  </a:cxn>
                  <a:cxn ang="T13">
                    <a:pos x="T6" y="T7"/>
                  </a:cxn>
                  <a:cxn ang="T14">
                    <a:pos x="T8" y="T9"/>
                  </a:cxn>
                </a:cxnLst>
                <a:rect l="T15" t="T16" r="T17" b="T18"/>
                <a:pathLst>
                  <a:path w="1323" h="1322">
                    <a:moveTo>
                      <a:pt x="51" y="367"/>
                    </a:moveTo>
                    <a:lnTo>
                      <a:pt x="1323" y="1322"/>
                    </a:lnTo>
                    <a:lnTo>
                      <a:pt x="1323" y="974"/>
                    </a:lnTo>
                    <a:lnTo>
                      <a:pt x="0" y="0"/>
                    </a:lnTo>
                    <a:lnTo>
                      <a:pt x="51" y="367"/>
                    </a:lnTo>
                    <a:close/>
                  </a:path>
                </a:pathLst>
              </a:custGeom>
              <a:solidFill>
                <a:srgbClr val="DDDDDD"/>
              </a:solidFill>
              <a:ln w="9525">
                <a:noFill/>
                <a:round/>
                <a:headEnd/>
                <a:tailEnd/>
              </a:ln>
            </p:spPr>
            <p:txBody>
              <a:bodyPr wrap="none" anchor="ctr"/>
              <a:lstStyle/>
              <a:p>
                <a:endParaRPr lang="zh-CN" altLang="en-US"/>
              </a:p>
            </p:txBody>
          </p:sp>
          <p:sp>
            <p:nvSpPr>
              <p:cNvPr id="32" name="Freeform 21"/>
              <p:cNvSpPr>
                <a:spLocks/>
              </p:cNvSpPr>
              <p:nvPr/>
            </p:nvSpPr>
            <p:spPr bwMode="gray">
              <a:xfrm>
                <a:off x="2405" y="2924"/>
                <a:ext cx="2083" cy="1418"/>
              </a:xfrm>
              <a:custGeom>
                <a:avLst/>
                <a:gdLst>
                  <a:gd name="T0" fmla="*/ 0 w 2083"/>
                  <a:gd name="T1" fmla="*/ 1070 h 1418"/>
                  <a:gd name="T2" fmla="*/ 2083 w 2083"/>
                  <a:gd name="T3" fmla="*/ 0 h 1418"/>
                  <a:gd name="T4" fmla="*/ 2045 w 2083"/>
                  <a:gd name="T5" fmla="*/ 355 h 1418"/>
                  <a:gd name="T6" fmla="*/ 7 w 2083"/>
                  <a:gd name="T7" fmla="*/ 1418 h 1418"/>
                  <a:gd name="T8" fmla="*/ 0 w 2083"/>
                  <a:gd name="T9" fmla="*/ 1070 h 1418"/>
                  <a:gd name="T10" fmla="*/ 0 60000 65536"/>
                  <a:gd name="T11" fmla="*/ 0 60000 65536"/>
                  <a:gd name="T12" fmla="*/ 0 60000 65536"/>
                  <a:gd name="T13" fmla="*/ 0 60000 65536"/>
                  <a:gd name="T14" fmla="*/ 0 60000 65536"/>
                  <a:gd name="T15" fmla="*/ 0 w 2083"/>
                  <a:gd name="T16" fmla="*/ 0 h 1418"/>
                  <a:gd name="T17" fmla="*/ 2083 w 2083"/>
                  <a:gd name="T18" fmla="*/ 1418 h 1418"/>
                </a:gdLst>
                <a:ahLst/>
                <a:cxnLst>
                  <a:cxn ang="T10">
                    <a:pos x="T0" y="T1"/>
                  </a:cxn>
                  <a:cxn ang="T11">
                    <a:pos x="T2" y="T3"/>
                  </a:cxn>
                  <a:cxn ang="T12">
                    <a:pos x="T4" y="T5"/>
                  </a:cxn>
                  <a:cxn ang="T13">
                    <a:pos x="T6" y="T7"/>
                  </a:cxn>
                  <a:cxn ang="T14">
                    <a:pos x="T8" y="T9"/>
                  </a:cxn>
                </a:cxnLst>
                <a:rect l="T15" t="T16" r="T17" b="T18"/>
                <a:pathLst>
                  <a:path w="2083" h="1418">
                    <a:moveTo>
                      <a:pt x="0" y="1070"/>
                    </a:moveTo>
                    <a:lnTo>
                      <a:pt x="2083" y="0"/>
                    </a:lnTo>
                    <a:lnTo>
                      <a:pt x="2045" y="355"/>
                    </a:lnTo>
                    <a:lnTo>
                      <a:pt x="7" y="1418"/>
                    </a:lnTo>
                    <a:lnTo>
                      <a:pt x="0" y="1070"/>
                    </a:lnTo>
                    <a:close/>
                  </a:path>
                </a:pathLst>
              </a:custGeom>
              <a:solidFill>
                <a:schemeClr val="bg1">
                  <a:lumMod val="65000"/>
                </a:schemeClr>
              </a:solidFill>
              <a:ln w="9525">
                <a:noFill/>
                <a:round/>
                <a:headEnd/>
                <a:tailEnd/>
              </a:ln>
            </p:spPr>
            <p:txBody>
              <a:bodyPr wrap="none" anchor="ctr"/>
              <a:lstStyle/>
              <a:p>
                <a:endParaRPr lang="zh-CN" altLang="en-US"/>
              </a:p>
            </p:txBody>
          </p:sp>
          <p:sp>
            <p:nvSpPr>
              <p:cNvPr id="33" name="Freeform 22"/>
              <p:cNvSpPr>
                <a:spLocks/>
              </p:cNvSpPr>
              <p:nvPr/>
            </p:nvSpPr>
            <p:spPr bwMode="gray">
              <a:xfrm>
                <a:off x="1082" y="2355"/>
                <a:ext cx="3406" cy="1639"/>
              </a:xfrm>
              <a:custGeom>
                <a:avLst/>
                <a:gdLst>
                  <a:gd name="T0" fmla="*/ 1323 w 3406"/>
                  <a:gd name="T1" fmla="*/ 1639 h 1639"/>
                  <a:gd name="T2" fmla="*/ 0 w 3406"/>
                  <a:gd name="T3" fmla="*/ 671 h 1639"/>
                  <a:gd name="T4" fmla="*/ 1969 w 3406"/>
                  <a:gd name="T5" fmla="*/ 0 h 1639"/>
                  <a:gd name="T6" fmla="*/ 3406 w 3406"/>
                  <a:gd name="T7" fmla="*/ 569 h 1639"/>
                  <a:gd name="T8" fmla="*/ 1323 w 3406"/>
                  <a:gd name="T9" fmla="*/ 1639 h 1639"/>
                  <a:gd name="T10" fmla="*/ 0 60000 65536"/>
                  <a:gd name="T11" fmla="*/ 0 60000 65536"/>
                  <a:gd name="T12" fmla="*/ 0 60000 65536"/>
                  <a:gd name="T13" fmla="*/ 0 60000 65536"/>
                  <a:gd name="T14" fmla="*/ 0 60000 65536"/>
                  <a:gd name="T15" fmla="*/ 0 w 3406"/>
                  <a:gd name="T16" fmla="*/ 0 h 1639"/>
                  <a:gd name="T17" fmla="*/ 3406 w 3406"/>
                  <a:gd name="T18" fmla="*/ 1639 h 1639"/>
                </a:gdLst>
                <a:ahLst/>
                <a:cxnLst>
                  <a:cxn ang="T10">
                    <a:pos x="T0" y="T1"/>
                  </a:cxn>
                  <a:cxn ang="T11">
                    <a:pos x="T2" y="T3"/>
                  </a:cxn>
                  <a:cxn ang="T12">
                    <a:pos x="T4" y="T5"/>
                  </a:cxn>
                  <a:cxn ang="T13">
                    <a:pos x="T6" y="T7"/>
                  </a:cxn>
                  <a:cxn ang="T14">
                    <a:pos x="T8" y="T9"/>
                  </a:cxn>
                </a:cxnLst>
                <a:rect l="T15" t="T16" r="T17" b="T18"/>
                <a:pathLst>
                  <a:path w="3406" h="1639">
                    <a:moveTo>
                      <a:pt x="1323" y="1639"/>
                    </a:moveTo>
                    <a:lnTo>
                      <a:pt x="0" y="671"/>
                    </a:lnTo>
                    <a:lnTo>
                      <a:pt x="1969" y="0"/>
                    </a:lnTo>
                    <a:lnTo>
                      <a:pt x="3406" y="569"/>
                    </a:lnTo>
                    <a:lnTo>
                      <a:pt x="1323" y="1639"/>
                    </a:lnTo>
                    <a:close/>
                  </a:path>
                </a:pathLst>
              </a:custGeom>
              <a:gradFill rotWithShape="1">
                <a:gsLst>
                  <a:gs pos="0">
                    <a:srgbClr val="D6D6D6"/>
                  </a:gs>
                  <a:gs pos="100000">
                    <a:srgbClr val="F8F8F8"/>
                  </a:gs>
                </a:gsLst>
                <a:lin ang="5400000" scaled="1"/>
              </a:gradFill>
              <a:ln w="9525">
                <a:noFill/>
                <a:round/>
                <a:headEnd/>
                <a:tailEnd/>
              </a:ln>
            </p:spPr>
            <p:txBody>
              <a:bodyPr wrap="none" anchor="ctr"/>
              <a:lstStyle/>
              <a:p>
                <a:endParaRPr lang="zh-CN" altLang="en-US"/>
              </a:p>
            </p:txBody>
          </p:sp>
        </p:grpSp>
      </p:grpSp>
      <p:pic>
        <p:nvPicPr>
          <p:cNvPr id="43" name="Picture 29" descr="num11"/>
          <p:cNvPicPr>
            <a:picLocks noChangeAspect="1" noChangeArrowheads="1"/>
          </p:cNvPicPr>
          <p:nvPr/>
        </p:nvPicPr>
        <p:blipFill>
          <a:blip r:embed="rId2" cstate="print"/>
          <a:srcRect/>
          <a:stretch>
            <a:fillRect/>
          </a:stretch>
        </p:blipFill>
        <p:spPr bwMode="auto">
          <a:xfrm>
            <a:off x="914332" y="1047750"/>
            <a:ext cx="2447925" cy="2299229"/>
          </a:xfrm>
          <a:prstGeom prst="rect">
            <a:avLst/>
          </a:prstGeom>
          <a:noFill/>
          <a:ln w="9525">
            <a:noFill/>
            <a:miter lim="800000"/>
            <a:headEnd/>
            <a:tailEnd/>
          </a:ln>
        </p:spPr>
      </p:pic>
      <p:pic>
        <p:nvPicPr>
          <p:cNvPr id="44" name="Picture 34" descr="er464"/>
          <p:cNvPicPr>
            <a:picLocks noChangeAspect="1" noChangeArrowheads="1"/>
          </p:cNvPicPr>
          <p:nvPr/>
        </p:nvPicPr>
        <p:blipFill>
          <a:blip r:embed="rId3" cstate="print"/>
          <a:srcRect/>
          <a:stretch>
            <a:fillRect/>
          </a:stretch>
        </p:blipFill>
        <p:spPr bwMode="auto">
          <a:xfrm>
            <a:off x="561906" y="2047869"/>
            <a:ext cx="1336180" cy="2885287"/>
          </a:xfrm>
          <a:prstGeom prst="rect">
            <a:avLst/>
          </a:prstGeom>
          <a:noFill/>
          <a:ln w="9525">
            <a:noFill/>
            <a:miter lim="800000"/>
            <a:headEnd/>
            <a:tailEnd/>
          </a:ln>
        </p:spPr>
      </p:pic>
      <p:grpSp>
        <p:nvGrpSpPr>
          <p:cNvPr id="45" name="Group 12"/>
          <p:cNvGrpSpPr>
            <a:grpSpLocks/>
          </p:cNvGrpSpPr>
          <p:nvPr/>
        </p:nvGrpSpPr>
        <p:grpSpPr bwMode="auto">
          <a:xfrm>
            <a:off x="4800575" y="2000250"/>
            <a:ext cx="2736850" cy="541072"/>
            <a:chOff x="-23" y="1162"/>
            <a:chExt cx="1769" cy="409"/>
          </a:xfrm>
        </p:grpSpPr>
        <p:pic>
          <p:nvPicPr>
            <p:cNvPr id="46" name="Picture 13" descr="A06"/>
            <p:cNvPicPr>
              <a:picLocks noChangeAspect="1" noChangeArrowheads="1"/>
            </p:cNvPicPr>
            <p:nvPr/>
          </p:nvPicPr>
          <p:blipFill>
            <a:blip r:embed="rId4" cstate="print"/>
            <a:srcRect/>
            <a:stretch>
              <a:fillRect/>
            </a:stretch>
          </p:blipFill>
          <p:spPr bwMode="auto">
            <a:xfrm>
              <a:off x="-23" y="1162"/>
              <a:ext cx="1769" cy="409"/>
            </a:xfrm>
            <a:prstGeom prst="rect">
              <a:avLst/>
            </a:prstGeom>
            <a:noFill/>
            <a:ln w="9525">
              <a:noFill/>
              <a:miter lim="800000"/>
              <a:headEnd/>
              <a:tailEnd/>
            </a:ln>
          </p:spPr>
        </p:pic>
        <p:sp>
          <p:nvSpPr>
            <p:cNvPr id="47" name="Text Box 14"/>
            <p:cNvSpPr txBox="1">
              <a:spLocks noChangeArrowheads="1"/>
            </p:cNvSpPr>
            <p:nvPr/>
          </p:nvSpPr>
          <p:spPr bwMode="auto">
            <a:xfrm>
              <a:off x="295" y="1268"/>
              <a:ext cx="1270" cy="256"/>
            </a:xfrm>
            <a:prstGeom prst="rect">
              <a:avLst/>
            </a:prstGeom>
            <a:noFill/>
            <a:ln w="9525">
              <a:noFill/>
              <a:miter lim="800000"/>
              <a:headEnd/>
              <a:tailEnd/>
            </a:ln>
            <a:effectLst/>
          </p:spPr>
          <p:txBody>
            <a:bodyPr>
              <a:spAutoFit/>
            </a:bodyPr>
            <a:lstStyle/>
            <a:p>
              <a:pPr algn="l">
                <a:spcBef>
                  <a:spcPct val="50000"/>
                </a:spcBef>
              </a:pPr>
              <a:r>
                <a:rPr lang="zh-CN" altLang="en-US" sz="1600" dirty="0">
                  <a:solidFill>
                    <a:srgbClr val="000000"/>
                  </a:solidFill>
                  <a:ea typeface="方正黑体简体" pitchFamily="2" charset="-122"/>
                </a:rPr>
                <a:t>点击输入标题内容</a:t>
              </a:r>
            </a:p>
          </p:txBody>
        </p:sp>
      </p:grpSp>
      <p:sp>
        <p:nvSpPr>
          <p:cNvPr id="48" name="Text Box 15"/>
          <p:cNvSpPr txBox="1">
            <a:spLocks noChangeArrowheads="1"/>
          </p:cNvSpPr>
          <p:nvPr/>
        </p:nvSpPr>
        <p:spPr bwMode="auto">
          <a:xfrm>
            <a:off x="4689430" y="2601351"/>
            <a:ext cx="3692570" cy="1708160"/>
          </a:xfrm>
          <a:prstGeom prst="rect">
            <a:avLst/>
          </a:prstGeom>
          <a:noFill/>
          <a:ln w="9525">
            <a:noFill/>
            <a:miter lim="800000"/>
            <a:headEnd/>
            <a:tailEnd/>
          </a:ln>
          <a:effectLst/>
        </p:spPr>
        <p:txBody>
          <a:bodyPr wrap="square">
            <a:spAutoFit/>
          </a:bodyPr>
          <a:lstStyle/>
          <a:p>
            <a:pPr algn="l"/>
            <a:r>
              <a:rPr lang="zh-CN" altLang="en-US" sz="1500" b="0" dirty="0"/>
              <a:t>点击输入文字内容点击输入文字内容点击输入文字内容输入文字内容点击输入文字内容点击输入文字内容点击输入文字</a:t>
            </a:r>
            <a:r>
              <a:rPr lang="zh-CN" altLang="en-US" sz="1500" b="0" dirty="0" smtClean="0"/>
              <a:t>内容</a:t>
            </a:r>
            <a:endParaRPr lang="en-US" altLang="zh-CN" sz="1500" b="0" dirty="0" smtClean="0"/>
          </a:p>
          <a:p>
            <a:r>
              <a:rPr lang="zh-CN" altLang="en-US" sz="1500" b="0" dirty="0" smtClean="0"/>
              <a:t>点击输入文字内容点击</a:t>
            </a:r>
            <a:endParaRPr lang="en-US" altLang="zh-CN" sz="1500" b="0" dirty="0" smtClean="0"/>
          </a:p>
          <a:p>
            <a:r>
              <a:rPr lang="zh-CN" altLang="en-US" sz="1500" b="0" dirty="0" smtClean="0"/>
              <a:t>点击输入文字内容点击输入文字内容输入文字内容</a:t>
            </a:r>
          </a:p>
          <a:p>
            <a:endParaRPr lang="zh-CN" altLang="en-US" sz="1500" b="0" dirty="0" smtClean="0"/>
          </a:p>
        </p:txBody>
      </p:sp>
    </p:spTree>
    <p:extLst>
      <p:ext uri="{BB962C8B-B14F-4D97-AF65-F5344CB8AC3E}">
        <p14:creationId xmlns:p14="http://schemas.microsoft.com/office/powerpoint/2010/main" xmlns="" val="3142853870"/>
      </p:ext>
    </p:extLst>
  </p:cSld>
  <p:clrMapOvr>
    <a:masterClrMapping/>
  </p:clrMapOvr>
  <mc:AlternateContent xmlns:mc="http://schemas.openxmlformats.org/markup-compatibility/2006">
    <mc:Choice xmlns:p14="http://schemas.microsoft.com/office/powerpoint/2010/main" xmlns="" Requires="p14">
      <p:transition spd="slow" p14:dur="800" advTm="0">
        <p:circle/>
      </p:transition>
    </mc:Choice>
    <mc:Fallback>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dissolve">
                                      <p:cBhvr>
                                        <p:cTn id="22" dur="500"/>
                                        <p:tgtEl>
                                          <p:spTgt spid="4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1000"/>
                                        <p:tgtEl>
                                          <p:spTgt spid="45"/>
                                        </p:tgtEl>
                                      </p:cBhvr>
                                    </p:animEffect>
                                  </p:childTnLst>
                                </p:cTn>
                              </p:par>
                            </p:childTnLst>
                          </p:cTn>
                        </p:par>
                        <p:par>
                          <p:cTn id="27" fill="hold">
                            <p:stCondLst>
                              <p:cond delay="3000"/>
                            </p:stCondLst>
                            <p:childTnLst>
                              <p:par>
                                <p:cTn id="28" presetID="27" presetClass="entr" presetSubtype="0" fill="hold" grpId="0" nodeType="afterEffect">
                                  <p:stCondLst>
                                    <p:cond delay="0"/>
                                  </p:stCondLst>
                                  <p:iterate type="lt">
                                    <p:tmPct val="50000"/>
                                  </p:iterate>
                                  <p:childTnLst>
                                    <p:set>
                                      <p:cBhvr>
                                        <p:cTn id="29" dur="1" fill="hold">
                                          <p:stCondLst>
                                            <p:cond delay="0"/>
                                          </p:stCondLst>
                                        </p:cTn>
                                        <p:tgtEl>
                                          <p:spTgt spid="48"/>
                                        </p:tgtEl>
                                        <p:attrNameLst>
                                          <p:attrName>style.visibility</p:attrName>
                                        </p:attrNameLst>
                                      </p:cBhvr>
                                      <p:to>
                                        <p:strVal val="visible"/>
                                      </p:to>
                                    </p:set>
                                    <p:anim calcmode="discrete" valueType="clr">
                                      <p:cBhvr override="childStyle">
                                        <p:cTn id="30" dur="80"/>
                                        <p:tgtEl>
                                          <p:spTgt spid="48"/>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48"/>
                                        </p:tgtEl>
                                        <p:attrNameLst>
                                          <p:attrName>fillcolor</p:attrName>
                                        </p:attrNameLst>
                                      </p:cBhvr>
                                      <p:tavLst>
                                        <p:tav tm="0">
                                          <p:val>
                                            <p:clrVal>
                                              <a:schemeClr val="accent2"/>
                                            </p:clrVal>
                                          </p:val>
                                        </p:tav>
                                        <p:tav tm="50000">
                                          <p:val>
                                            <p:clrVal>
                                              <a:schemeClr val="hlink"/>
                                            </p:clrVal>
                                          </p:val>
                                        </p:tav>
                                      </p:tavLst>
                                    </p:anim>
                                    <p:set>
                                      <p:cBhvr>
                                        <p:cTn id="32" dur="80"/>
                                        <p:tgtEl>
                                          <p:spTgt spid="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43" name="Oval 2"/>
          <p:cNvSpPr>
            <a:spLocks noChangeArrowheads="1"/>
          </p:cNvSpPr>
          <p:nvPr/>
        </p:nvSpPr>
        <p:spPr bwMode="auto">
          <a:xfrm>
            <a:off x="152400" y="3565525"/>
            <a:ext cx="5256213" cy="1503363"/>
          </a:xfrm>
          <a:prstGeom prst="ellipse">
            <a:avLst/>
          </a:prstGeom>
          <a:gradFill rotWithShape="1">
            <a:gsLst>
              <a:gs pos="0">
                <a:schemeClr val="tx2">
                  <a:alpha val="89998"/>
                </a:schemeClr>
              </a:gs>
              <a:gs pos="100000">
                <a:schemeClr val="bg1">
                  <a:alpha val="0"/>
                </a:schemeClr>
              </a:gs>
            </a:gsLst>
            <a:path path="shape">
              <a:fillToRect l="50000" t="50000" r="50000" b="50000"/>
            </a:path>
          </a:gradFill>
          <a:ln w="9525" algn="ctr">
            <a:noFill/>
            <a:round/>
            <a:headEnd/>
            <a:tailEnd/>
          </a:ln>
        </p:spPr>
        <p:txBody>
          <a:bodyPr wrap="none" anchor="ctr"/>
          <a:lstStyle/>
          <a:p>
            <a:endParaRPr lang="zh-CN" altLang="en-US" b="0"/>
          </a:p>
        </p:txBody>
      </p:sp>
      <p:grpSp>
        <p:nvGrpSpPr>
          <p:cNvPr id="44" name="Group 3"/>
          <p:cNvGrpSpPr>
            <a:grpSpLocks/>
          </p:cNvGrpSpPr>
          <p:nvPr/>
        </p:nvGrpSpPr>
        <p:grpSpPr bwMode="auto">
          <a:xfrm>
            <a:off x="822326" y="3359150"/>
            <a:ext cx="4113212" cy="1358900"/>
            <a:chOff x="368" y="2813"/>
            <a:chExt cx="3229" cy="1067"/>
          </a:xfrm>
        </p:grpSpPr>
        <p:sp>
          <p:nvSpPr>
            <p:cNvPr id="45" name="Freeform 4"/>
            <p:cNvSpPr>
              <a:spLocks/>
            </p:cNvSpPr>
            <p:nvPr/>
          </p:nvSpPr>
          <p:spPr bwMode="auto">
            <a:xfrm>
              <a:off x="369" y="2813"/>
              <a:ext cx="3167" cy="552"/>
            </a:xfrm>
            <a:custGeom>
              <a:avLst/>
              <a:gdLst>
                <a:gd name="T0" fmla="*/ 3630 w 2763"/>
                <a:gd name="T1" fmla="*/ 314 h 450"/>
                <a:gd name="T2" fmla="*/ 2714 w 2763"/>
                <a:gd name="T3" fmla="*/ 0 h 450"/>
                <a:gd name="T4" fmla="*/ 0 w 2763"/>
                <a:gd name="T5" fmla="*/ 278 h 450"/>
                <a:gd name="T6" fmla="*/ 862 w 2763"/>
                <a:gd name="T7" fmla="*/ 677 h 450"/>
                <a:gd name="T8" fmla="*/ 871 w 2763"/>
                <a:gd name="T9" fmla="*/ 666 h 450"/>
                <a:gd name="T10" fmla="*/ 3630 w 2763"/>
                <a:gd name="T11" fmla="*/ 314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headEnd/>
              <a:tailEnd/>
            </a:ln>
          </p:spPr>
          <p:txBody>
            <a:bodyPr/>
            <a:lstStyle/>
            <a:p>
              <a:endParaRPr lang="zh-CN" altLang="en-US"/>
            </a:p>
          </p:txBody>
        </p:sp>
        <p:grpSp>
          <p:nvGrpSpPr>
            <p:cNvPr id="46" name="Group 5"/>
            <p:cNvGrpSpPr>
              <a:grpSpLocks/>
            </p:cNvGrpSpPr>
            <p:nvPr/>
          </p:nvGrpSpPr>
          <p:grpSpPr bwMode="auto">
            <a:xfrm>
              <a:off x="368" y="3040"/>
              <a:ext cx="3229" cy="840"/>
              <a:chOff x="368" y="3040"/>
              <a:chExt cx="3229" cy="840"/>
            </a:xfrm>
          </p:grpSpPr>
          <p:sp>
            <p:nvSpPr>
              <p:cNvPr id="47" name="Freeform 6"/>
              <p:cNvSpPr>
                <a:spLocks/>
              </p:cNvSpPr>
              <p:nvPr/>
            </p:nvSpPr>
            <p:spPr bwMode="auto">
              <a:xfrm>
                <a:off x="381" y="3459"/>
                <a:ext cx="900" cy="403"/>
              </a:xfrm>
              <a:custGeom>
                <a:avLst/>
                <a:gdLst>
                  <a:gd name="T0" fmla="*/ 245 w 785"/>
                  <a:gd name="T1" fmla="*/ 0 h 328"/>
                  <a:gd name="T2" fmla="*/ 0 w 785"/>
                  <a:gd name="T3" fmla="*/ 14 h 328"/>
                  <a:gd name="T4" fmla="*/ 844 w 785"/>
                  <a:gd name="T5" fmla="*/ 495 h 328"/>
                  <a:gd name="T6" fmla="*/ 1032 w 785"/>
                  <a:gd name="T7" fmla="*/ 469 h 328"/>
                  <a:gd name="T8" fmla="*/ 245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w="9525">
                <a:noFill/>
                <a:round/>
                <a:headEnd/>
                <a:tailEnd/>
              </a:ln>
            </p:spPr>
            <p:txBody>
              <a:bodyPr/>
              <a:lstStyle/>
              <a:p>
                <a:endParaRPr lang="zh-CN" altLang="en-US"/>
              </a:p>
            </p:txBody>
          </p:sp>
          <p:sp>
            <p:nvSpPr>
              <p:cNvPr id="48" name="Freeform 7"/>
              <p:cNvSpPr>
                <a:spLocks/>
              </p:cNvSpPr>
              <p:nvPr/>
            </p:nvSpPr>
            <p:spPr bwMode="auto">
              <a:xfrm>
                <a:off x="456" y="3085"/>
                <a:ext cx="718" cy="764"/>
              </a:xfrm>
              <a:custGeom>
                <a:avLst/>
                <a:gdLst>
                  <a:gd name="T0" fmla="*/ 0 w 593"/>
                  <a:gd name="T1" fmla="*/ 0 h 590"/>
                  <a:gd name="T2" fmla="*/ 0 w 593"/>
                  <a:gd name="T3" fmla="*/ 506 h 590"/>
                  <a:gd name="T4" fmla="*/ 869 w 593"/>
                  <a:gd name="T5" fmla="*/ 989 h 590"/>
                  <a:gd name="T6" fmla="*/ 869 w 593"/>
                  <a:gd name="T7" fmla="*/ 392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endParaRPr lang="zh-CN" altLang="en-US"/>
              </a:p>
            </p:txBody>
          </p:sp>
          <p:sp>
            <p:nvSpPr>
              <p:cNvPr id="49" name="Freeform 8"/>
              <p:cNvSpPr>
                <a:spLocks/>
              </p:cNvSpPr>
              <p:nvPr/>
            </p:nvSpPr>
            <p:spPr bwMode="auto">
              <a:xfrm>
                <a:off x="368" y="3040"/>
                <a:ext cx="778" cy="840"/>
              </a:xfrm>
              <a:custGeom>
                <a:avLst/>
                <a:gdLst>
                  <a:gd name="T0" fmla="*/ 912 w 643"/>
                  <a:gd name="T1" fmla="*/ 420 h 648"/>
                  <a:gd name="T2" fmla="*/ 1 w 643"/>
                  <a:gd name="T3" fmla="*/ 0 h 648"/>
                  <a:gd name="T4" fmla="*/ 0 w 643"/>
                  <a:gd name="T5" fmla="*/ 22 h 648"/>
                  <a:gd name="T6" fmla="*/ 892 w 643"/>
                  <a:gd name="T7" fmla="*/ 442 h 648"/>
                  <a:gd name="T8" fmla="*/ 901 w 643"/>
                  <a:gd name="T9" fmla="*/ 1064 h 648"/>
                  <a:gd name="T10" fmla="*/ 15 w 643"/>
                  <a:gd name="T11" fmla="*/ 557 h 648"/>
                  <a:gd name="T12" fmla="*/ 16 w 643"/>
                  <a:gd name="T13" fmla="*/ 577 h 648"/>
                  <a:gd name="T14" fmla="*/ 899 w 643"/>
                  <a:gd name="T15" fmla="*/ 1089 h 648"/>
                  <a:gd name="T16" fmla="*/ 921 w 643"/>
                  <a:gd name="T17" fmla="*/ 1089 h 648"/>
                  <a:gd name="T18" fmla="*/ 912 w 643"/>
                  <a:gd name="T19" fmla="*/ 420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headEnd/>
                <a:tailEnd/>
              </a:ln>
            </p:spPr>
            <p:txBody>
              <a:bodyPr/>
              <a:lstStyle/>
              <a:p>
                <a:endParaRPr lang="zh-CN" altLang="en-US"/>
              </a:p>
            </p:txBody>
          </p:sp>
          <p:sp>
            <p:nvSpPr>
              <p:cNvPr id="50" name="Freeform 9"/>
              <p:cNvSpPr>
                <a:spLocks/>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chemeClr val="bg2"/>
                  </a:gs>
                  <a:gs pos="50000">
                    <a:srgbClr val="C0C0C0"/>
                  </a:gs>
                  <a:gs pos="100000">
                    <a:schemeClr val="bg2"/>
                  </a:gs>
                </a:gsLst>
                <a:lin ang="18900000" scaled="1"/>
              </a:gradFill>
              <a:ln w="9525">
                <a:noFill/>
                <a:round/>
                <a:headEnd/>
                <a:tailEnd/>
              </a:ln>
            </p:spPr>
            <p:txBody>
              <a:bodyPr/>
              <a:lstStyle/>
              <a:p>
                <a:pPr>
                  <a:defRPr/>
                </a:pPr>
                <a:endParaRPr lang="zh-CN" altLang="en-US" b="0"/>
              </a:p>
            </p:txBody>
          </p:sp>
        </p:grpSp>
      </p:grpSp>
      <p:grpSp>
        <p:nvGrpSpPr>
          <p:cNvPr id="51" name="Group 10"/>
          <p:cNvGrpSpPr>
            <a:grpSpLocks/>
          </p:cNvGrpSpPr>
          <p:nvPr/>
        </p:nvGrpSpPr>
        <p:grpSpPr bwMode="auto">
          <a:xfrm>
            <a:off x="787401" y="3063875"/>
            <a:ext cx="3676650" cy="933450"/>
            <a:chOff x="340" y="2581"/>
            <a:chExt cx="2887" cy="733"/>
          </a:xfrm>
        </p:grpSpPr>
        <p:sp>
          <p:nvSpPr>
            <p:cNvPr id="52" name="Freeform 11"/>
            <p:cNvSpPr>
              <a:spLocks/>
            </p:cNvSpPr>
            <p:nvPr/>
          </p:nvSpPr>
          <p:spPr bwMode="auto">
            <a:xfrm>
              <a:off x="340" y="3024"/>
              <a:ext cx="1331" cy="273"/>
            </a:xfrm>
            <a:custGeom>
              <a:avLst/>
              <a:gdLst>
                <a:gd name="T0" fmla="*/ 242 w 1162"/>
                <a:gd name="T1" fmla="*/ 0 h 223"/>
                <a:gd name="T2" fmla="*/ 0 w 1162"/>
                <a:gd name="T3" fmla="*/ 27 h 223"/>
                <a:gd name="T4" fmla="*/ 1363 w 1162"/>
                <a:gd name="T5" fmla="*/ 334 h 223"/>
                <a:gd name="T6" fmla="*/ 1525 w 1162"/>
                <a:gd name="T7" fmla="*/ 295 h 223"/>
                <a:gd name="T8" fmla="*/ 242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w="9525">
              <a:noFill/>
              <a:round/>
              <a:headEnd/>
              <a:tailEnd/>
            </a:ln>
          </p:spPr>
          <p:txBody>
            <a:bodyPr/>
            <a:lstStyle/>
            <a:p>
              <a:endParaRPr lang="zh-CN" altLang="en-US"/>
            </a:p>
          </p:txBody>
        </p:sp>
        <p:sp>
          <p:nvSpPr>
            <p:cNvPr id="53" name="Freeform 12"/>
            <p:cNvSpPr>
              <a:spLocks/>
            </p:cNvSpPr>
            <p:nvPr/>
          </p:nvSpPr>
          <p:spPr bwMode="auto">
            <a:xfrm>
              <a:off x="426" y="2752"/>
              <a:ext cx="1129" cy="537"/>
            </a:xfrm>
            <a:custGeom>
              <a:avLst/>
              <a:gdLst>
                <a:gd name="T0" fmla="*/ 0 w 933"/>
                <a:gd name="T1" fmla="*/ 0 h 413"/>
                <a:gd name="T2" fmla="*/ 0 w 933"/>
                <a:gd name="T3" fmla="*/ 381 h 413"/>
                <a:gd name="T4" fmla="*/ 1365 w 933"/>
                <a:gd name="T5" fmla="*/ 698 h 413"/>
                <a:gd name="T6" fmla="*/ 1366 w 933"/>
                <a:gd name="T7" fmla="*/ 207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endParaRPr lang="zh-CN" altLang="en-US"/>
            </a:p>
          </p:txBody>
        </p:sp>
        <p:sp>
          <p:nvSpPr>
            <p:cNvPr id="54" name="Freeform 13"/>
            <p:cNvSpPr>
              <a:spLocks/>
            </p:cNvSpPr>
            <p:nvPr/>
          </p:nvSpPr>
          <p:spPr bwMode="auto">
            <a:xfrm>
              <a:off x="340" y="2581"/>
              <a:ext cx="2849" cy="314"/>
            </a:xfrm>
            <a:custGeom>
              <a:avLst/>
              <a:gdLst>
                <a:gd name="T0" fmla="*/ 1424 w 2355"/>
                <a:gd name="T1" fmla="*/ 407 h 242"/>
                <a:gd name="T2" fmla="*/ 3447 w 2355"/>
                <a:gd name="T3" fmla="*/ 101 h 242"/>
                <a:gd name="T4" fmla="*/ 2729 w 2355"/>
                <a:gd name="T5" fmla="*/ 0 h 242"/>
                <a:gd name="T6" fmla="*/ 0 w 2355"/>
                <a:gd name="T7" fmla="*/ 202 h 242"/>
                <a:gd name="T8" fmla="*/ 1424 w 2355"/>
                <a:gd name="T9" fmla="*/ 407 h 242"/>
                <a:gd name="T10" fmla="*/ 1424 w 2355"/>
                <a:gd name="T11" fmla="*/ 407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headEnd/>
              <a:tailEnd/>
            </a:ln>
          </p:spPr>
          <p:txBody>
            <a:bodyPr/>
            <a:lstStyle/>
            <a:p>
              <a:endParaRPr lang="zh-CN" altLang="en-US"/>
            </a:p>
          </p:txBody>
        </p:sp>
        <p:sp>
          <p:nvSpPr>
            <p:cNvPr id="55" name="Freeform 14"/>
            <p:cNvSpPr>
              <a:spLocks/>
            </p:cNvSpPr>
            <p:nvPr/>
          </p:nvSpPr>
          <p:spPr bwMode="auto">
            <a:xfrm>
              <a:off x="340" y="2737"/>
              <a:ext cx="1226" cy="577"/>
            </a:xfrm>
            <a:custGeom>
              <a:avLst/>
              <a:gdLst>
                <a:gd name="T0" fmla="*/ 1424 w 1014"/>
                <a:gd name="T1" fmla="*/ 204 h 446"/>
                <a:gd name="T2" fmla="*/ 1424 w 1014"/>
                <a:gd name="T3" fmla="*/ 204 h 446"/>
                <a:gd name="T4" fmla="*/ 1424 w 1014"/>
                <a:gd name="T5" fmla="*/ 204 h 446"/>
                <a:gd name="T6" fmla="*/ 0 w 1014"/>
                <a:gd name="T7" fmla="*/ 0 h 446"/>
                <a:gd name="T8" fmla="*/ 0 w 1014"/>
                <a:gd name="T9" fmla="*/ 21 h 446"/>
                <a:gd name="T10" fmla="*/ 1412 w 1014"/>
                <a:gd name="T11" fmla="*/ 224 h 446"/>
                <a:gd name="T12" fmla="*/ 1433 w 1014"/>
                <a:gd name="T13" fmla="*/ 724 h 446"/>
                <a:gd name="T14" fmla="*/ 0 w 1014"/>
                <a:gd name="T15" fmla="*/ 400 h 446"/>
                <a:gd name="T16" fmla="*/ 0 w 1014"/>
                <a:gd name="T17" fmla="*/ 420 h 446"/>
                <a:gd name="T18" fmla="*/ 1433 w 1014"/>
                <a:gd name="T19" fmla="*/ 746 h 446"/>
                <a:gd name="T20" fmla="*/ 1448 w 1014"/>
                <a:gd name="T21" fmla="*/ 736 h 446"/>
                <a:gd name="T22" fmla="*/ 1424 w 1014"/>
                <a:gd name="T23" fmla="*/ 204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w="9525">
              <a:noFill/>
              <a:round/>
              <a:headEnd/>
              <a:tailEnd/>
            </a:ln>
          </p:spPr>
          <p:txBody>
            <a:bodyPr/>
            <a:lstStyle/>
            <a:p>
              <a:endParaRPr lang="zh-CN" altLang="en-US"/>
            </a:p>
          </p:txBody>
        </p:sp>
        <p:sp>
          <p:nvSpPr>
            <p:cNvPr id="56" name="Freeform 15"/>
            <p:cNvSpPr>
              <a:spLocks/>
            </p:cNvSpPr>
            <p:nvPr/>
          </p:nvSpPr>
          <p:spPr bwMode="auto">
            <a:xfrm>
              <a:off x="1517" y="2658"/>
              <a:ext cx="1710" cy="649"/>
            </a:xfrm>
            <a:custGeom>
              <a:avLst/>
              <a:gdLst>
                <a:gd name="T0" fmla="*/ 2021 w 1414"/>
                <a:gd name="T1" fmla="*/ 0 h 500"/>
                <a:gd name="T2" fmla="*/ 0 w 1414"/>
                <a:gd name="T3" fmla="*/ 306 h 500"/>
                <a:gd name="T4" fmla="*/ 27 w 1414"/>
                <a:gd name="T5" fmla="*/ 842 h 500"/>
                <a:gd name="T6" fmla="*/ 2033 w 1414"/>
                <a:gd name="T7" fmla="*/ 288 h 500"/>
                <a:gd name="T8" fmla="*/ 202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headEnd/>
              <a:tailEnd/>
            </a:ln>
          </p:spPr>
          <p:txBody>
            <a:bodyPr/>
            <a:lstStyle/>
            <a:p>
              <a:endParaRPr lang="zh-CN" altLang="en-US"/>
            </a:p>
          </p:txBody>
        </p:sp>
      </p:grpSp>
      <p:grpSp>
        <p:nvGrpSpPr>
          <p:cNvPr id="57" name="Group 16"/>
          <p:cNvGrpSpPr>
            <a:grpSpLocks/>
          </p:cNvGrpSpPr>
          <p:nvPr/>
        </p:nvGrpSpPr>
        <p:grpSpPr bwMode="auto">
          <a:xfrm>
            <a:off x="671513" y="2597150"/>
            <a:ext cx="4125913" cy="869950"/>
            <a:chOff x="249" y="2215"/>
            <a:chExt cx="3239" cy="683"/>
          </a:xfrm>
        </p:grpSpPr>
        <p:sp>
          <p:nvSpPr>
            <p:cNvPr id="58" name="Freeform 17"/>
            <p:cNvSpPr>
              <a:spLocks/>
            </p:cNvSpPr>
            <p:nvPr/>
          </p:nvSpPr>
          <p:spPr bwMode="auto">
            <a:xfrm>
              <a:off x="249" y="2605"/>
              <a:ext cx="777" cy="273"/>
            </a:xfrm>
            <a:custGeom>
              <a:avLst/>
              <a:gdLst>
                <a:gd name="T0" fmla="*/ 235 w 678"/>
                <a:gd name="T1" fmla="*/ 0 h 222"/>
                <a:gd name="T2" fmla="*/ 0 w 678"/>
                <a:gd name="T3" fmla="*/ 5 h 222"/>
                <a:gd name="T4" fmla="*/ 766 w 678"/>
                <a:gd name="T5" fmla="*/ 336 h 222"/>
                <a:gd name="T6" fmla="*/ 890 w 678"/>
                <a:gd name="T7" fmla="*/ 321 h 222"/>
                <a:gd name="T8" fmla="*/ 23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solidFill>
              <a:schemeClr val="hlink"/>
            </a:solidFill>
            <a:ln w="9525">
              <a:noFill/>
              <a:round/>
              <a:headEnd/>
              <a:tailEnd/>
            </a:ln>
          </p:spPr>
          <p:txBody>
            <a:bodyPr/>
            <a:lstStyle/>
            <a:p>
              <a:endParaRPr lang="zh-CN" altLang="en-US"/>
            </a:p>
          </p:txBody>
        </p:sp>
        <p:sp>
          <p:nvSpPr>
            <p:cNvPr id="59" name="Freeform 18"/>
            <p:cNvSpPr>
              <a:spLocks/>
            </p:cNvSpPr>
            <p:nvPr/>
          </p:nvSpPr>
          <p:spPr bwMode="auto">
            <a:xfrm>
              <a:off x="348" y="2318"/>
              <a:ext cx="598" cy="541"/>
            </a:xfrm>
            <a:custGeom>
              <a:avLst/>
              <a:gdLst>
                <a:gd name="T0" fmla="*/ 1 w 494"/>
                <a:gd name="T1" fmla="*/ 0 h 417"/>
                <a:gd name="T2" fmla="*/ 0 w 494"/>
                <a:gd name="T3" fmla="*/ 392 h 417"/>
                <a:gd name="T4" fmla="*/ 724 w 494"/>
                <a:gd name="T5" fmla="*/ 702 h 417"/>
                <a:gd name="T6" fmla="*/ 724 w 494"/>
                <a:gd name="T7" fmla="*/ 257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w="9525">
              <a:noFill/>
              <a:round/>
              <a:headEnd/>
              <a:tailEnd/>
            </a:ln>
          </p:spPr>
          <p:txBody>
            <a:bodyPr/>
            <a:lstStyle/>
            <a:p>
              <a:endParaRPr lang="zh-CN" altLang="en-US"/>
            </a:p>
          </p:txBody>
        </p:sp>
        <p:sp>
          <p:nvSpPr>
            <p:cNvPr id="60" name="Freeform 19"/>
            <p:cNvSpPr>
              <a:spLocks/>
            </p:cNvSpPr>
            <p:nvPr/>
          </p:nvSpPr>
          <p:spPr bwMode="auto">
            <a:xfrm>
              <a:off x="255" y="2215"/>
              <a:ext cx="3185" cy="291"/>
            </a:xfrm>
            <a:custGeom>
              <a:avLst/>
              <a:gdLst>
                <a:gd name="T0" fmla="*/ 832 w 2633"/>
                <a:gd name="T1" fmla="*/ 378 h 224"/>
                <a:gd name="T2" fmla="*/ 3853 w 2633"/>
                <a:gd name="T3" fmla="*/ 122 h 224"/>
                <a:gd name="T4" fmla="*/ 2793 w 2633"/>
                <a:gd name="T5" fmla="*/ 0 h 224"/>
                <a:gd name="T6" fmla="*/ 0 w 2633"/>
                <a:gd name="T7" fmla="*/ 83 h 224"/>
                <a:gd name="T8" fmla="*/ 0 w 2633"/>
                <a:gd name="T9" fmla="*/ 84 h 224"/>
                <a:gd name="T10" fmla="*/ 832 w 2633"/>
                <a:gd name="T11" fmla="*/ 378 h 224"/>
                <a:gd name="T12" fmla="*/ 832 w 2633"/>
                <a:gd name="T13" fmla="*/ 378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gradFill rotWithShape="1">
              <a:gsLst>
                <a:gs pos="0">
                  <a:schemeClr val="accent1"/>
                </a:gs>
                <a:gs pos="100000">
                  <a:schemeClr val="hlink"/>
                </a:gs>
              </a:gsLst>
              <a:lin ang="5400000" scaled="1"/>
            </a:gradFill>
            <a:ln w="9525">
              <a:noFill/>
              <a:round/>
              <a:headEnd/>
              <a:tailEnd/>
            </a:ln>
          </p:spPr>
          <p:txBody>
            <a:bodyPr/>
            <a:lstStyle/>
            <a:p>
              <a:endParaRPr lang="zh-CN" altLang="en-US"/>
            </a:p>
          </p:txBody>
        </p:sp>
        <p:sp>
          <p:nvSpPr>
            <p:cNvPr id="61" name="Freeform 20"/>
            <p:cNvSpPr>
              <a:spLocks/>
            </p:cNvSpPr>
            <p:nvPr/>
          </p:nvSpPr>
          <p:spPr bwMode="auto">
            <a:xfrm>
              <a:off x="249" y="2280"/>
              <a:ext cx="736" cy="618"/>
            </a:xfrm>
            <a:custGeom>
              <a:avLst/>
              <a:gdLst>
                <a:gd name="T0" fmla="*/ 841 w 608"/>
                <a:gd name="T1" fmla="*/ 292 h 477"/>
                <a:gd name="T2" fmla="*/ 841 w 608"/>
                <a:gd name="T3" fmla="*/ 292 h 477"/>
                <a:gd name="T4" fmla="*/ 841 w 608"/>
                <a:gd name="T5" fmla="*/ 292 h 477"/>
                <a:gd name="T6" fmla="*/ 7 w 608"/>
                <a:gd name="T7" fmla="*/ 0 h 477"/>
                <a:gd name="T8" fmla="*/ 7 w 608"/>
                <a:gd name="T9" fmla="*/ 21 h 477"/>
                <a:gd name="T10" fmla="*/ 828 w 608"/>
                <a:gd name="T11" fmla="*/ 312 h 477"/>
                <a:gd name="T12" fmla="*/ 809 w 608"/>
                <a:gd name="T13" fmla="*/ 773 h 477"/>
                <a:gd name="T14" fmla="*/ 0 w 608"/>
                <a:gd name="T15" fmla="*/ 426 h 477"/>
                <a:gd name="T16" fmla="*/ 0 w 608"/>
                <a:gd name="T17" fmla="*/ 456 h 477"/>
                <a:gd name="T18" fmla="*/ 806 w 608"/>
                <a:gd name="T19" fmla="*/ 801 h 477"/>
                <a:gd name="T20" fmla="*/ 820 w 608"/>
                <a:gd name="T21" fmla="*/ 799 h 477"/>
                <a:gd name="T22" fmla="*/ 841 w 608"/>
                <a:gd name="T23" fmla="*/ 292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chemeClr val="folHlink"/>
            </a:solidFill>
            <a:ln w="9525">
              <a:noFill/>
              <a:round/>
              <a:headEnd/>
              <a:tailEnd/>
            </a:ln>
          </p:spPr>
          <p:txBody>
            <a:bodyPr/>
            <a:lstStyle/>
            <a:p>
              <a:endParaRPr lang="zh-CN" altLang="en-US"/>
            </a:p>
          </p:txBody>
        </p:sp>
        <p:sp>
          <p:nvSpPr>
            <p:cNvPr id="62" name="Freeform 21"/>
            <p:cNvSpPr>
              <a:spLocks/>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rotWithShape="1">
              <a:gsLst>
                <a:gs pos="0">
                  <a:schemeClr val="accent2"/>
                </a:gs>
                <a:gs pos="50000">
                  <a:schemeClr val="accent1"/>
                </a:gs>
                <a:gs pos="100000">
                  <a:schemeClr val="accent2"/>
                </a:gs>
              </a:gsLst>
              <a:lin ang="5400000" scaled="1"/>
            </a:gradFill>
            <a:ln w="9525">
              <a:noFill/>
              <a:round/>
              <a:headEnd/>
              <a:tailEnd/>
            </a:ln>
          </p:spPr>
          <p:txBody>
            <a:bodyPr/>
            <a:lstStyle/>
            <a:p>
              <a:pPr>
                <a:defRPr/>
              </a:pPr>
              <a:endParaRPr lang="zh-CN" altLang="en-US" b="0"/>
            </a:p>
          </p:txBody>
        </p:sp>
      </p:grpSp>
      <p:grpSp>
        <p:nvGrpSpPr>
          <p:cNvPr id="63" name="Group 22"/>
          <p:cNvGrpSpPr>
            <a:grpSpLocks/>
          </p:cNvGrpSpPr>
          <p:nvPr/>
        </p:nvGrpSpPr>
        <p:grpSpPr bwMode="auto">
          <a:xfrm>
            <a:off x="995363" y="2074863"/>
            <a:ext cx="3654425" cy="784225"/>
            <a:chOff x="503" y="1705"/>
            <a:chExt cx="2870" cy="715"/>
          </a:xfrm>
        </p:grpSpPr>
        <p:sp>
          <p:nvSpPr>
            <p:cNvPr id="64" name="Freeform 23"/>
            <p:cNvSpPr>
              <a:spLocks/>
            </p:cNvSpPr>
            <p:nvPr/>
          </p:nvSpPr>
          <p:spPr bwMode="auto">
            <a:xfrm>
              <a:off x="505" y="2215"/>
              <a:ext cx="699" cy="191"/>
            </a:xfrm>
            <a:custGeom>
              <a:avLst/>
              <a:gdLst>
                <a:gd name="T0" fmla="*/ 256 w 610"/>
                <a:gd name="T1" fmla="*/ 0 h 156"/>
                <a:gd name="T2" fmla="*/ 0 w 610"/>
                <a:gd name="T3" fmla="*/ 21 h 156"/>
                <a:gd name="T4" fmla="*/ 650 w 610"/>
                <a:gd name="T5" fmla="*/ 234 h 156"/>
                <a:gd name="T6" fmla="*/ 801 w 610"/>
                <a:gd name="T7" fmla="*/ 228 h 156"/>
                <a:gd name="T8" fmla="*/ 256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headEnd/>
              <a:tailEnd/>
            </a:ln>
          </p:spPr>
          <p:txBody>
            <a:bodyPr/>
            <a:lstStyle/>
            <a:p>
              <a:endParaRPr lang="zh-CN" altLang="en-US"/>
            </a:p>
          </p:txBody>
        </p:sp>
        <p:sp>
          <p:nvSpPr>
            <p:cNvPr id="65" name="Freeform 24"/>
            <p:cNvSpPr>
              <a:spLocks/>
            </p:cNvSpPr>
            <p:nvPr/>
          </p:nvSpPr>
          <p:spPr bwMode="auto">
            <a:xfrm>
              <a:off x="592" y="1757"/>
              <a:ext cx="503" cy="637"/>
            </a:xfrm>
            <a:custGeom>
              <a:avLst/>
              <a:gdLst>
                <a:gd name="T0" fmla="*/ 8 w 416"/>
                <a:gd name="T1" fmla="*/ 0 h 491"/>
                <a:gd name="T2" fmla="*/ 0 w 416"/>
                <a:gd name="T3" fmla="*/ 619 h 491"/>
                <a:gd name="T4" fmla="*/ 608 w 416"/>
                <a:gd name="T5" fmla="*/ 826 h 491"/>
                <a:gd name="T6" fmla="*/ 608 w 416"/>
                <a:gd name="T7" fmla="*/ 160 h 491"/>
                <a:gd name="T8" fmla="*/ 8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w="9525">
              <a:noFill/>
              <a:round/>
              <a:headEnd/>
              <a:tailEnd/>
            </a:ln>
          </p:spPr>
          <p:txBody>
            <a:bodyPr/>
            <a:lstStyle/>
            <a:p>
              <a:endParaRPr lang="zh-CN" altLang="en-US"/>
            </a:p>
          </p:txBody>
        </p:sp>
        <p:sp>
          <p:nvSpPr>
            <p:cNvPr id="66" name="Freeform 25"/>
            <p:cNvSpPr>
              <a:spLocks/>
            </p:cNvSpPr>
            <p:nvPr/>
          </p:nvSpPr>
          <p:spPr bwMode="auto">
            <a:xfrm>
              <a:off x="503" y="1726"/>
              <a:ext cx="595" cy="694"/>
            </a:xfrm>
            <a:custGeom>
              <a:avLst/>
              <a:gdLst>
                <a:gd name="T0" fmla="*/ 693 w 492"/>
                <a:gd name="T1" fmla="*/ 183 h 536"/>
                <a:gd name="T2" fmla="*/ 1 w 492"/>
                <a:gd name="T3" fmla="*/ 0 h 536"/>
                <a:gd name="T4" fmla="*/ 1 w 492"/>
                <a:gd name="T5" fmla="*/ 34 h 536"/>
                <a:gd name="T6" fmla="*/ 671 w 492"/>
                <a:gd name="T7" fmla="*/ 205 h 536"/>
                <a:gd name="T8" fmla="*/ 686 w 492"/>
                <a:gd name="T9" fmla="*/ 871 h 536"/>
                <a:gd name="T10" fmla="*/ 0 w 492"/>
                <a:gd name="T11" fmla="*/ 654 h 536"/>
                <a:gd name="T12" fmla="*/ 1 w 492"/>
                <a:gd name="T13" fmla="*/ 677 h 536"/>
                <a:gd name="T14" fmla="*/ 686 w 492"/>
                <a:gd name="T15" fmla="*/ 899 h 536"/>
                <a:gd name="T16" fmla="*/ 705 w 492"/>
                <a:gd name="T17" fmla="*/ 899 h 536"/>
                <a:gd name="T18" fmla="*/ 693 w 492"/>
                <a:gd name="T19" fmla="*/ 183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w="9525">
              <a:noFill/>
              <a:round/>
              <a:headEnd/>
              <a:tailEnd/>
            </a:ln>
          </p:spPr>
          <p:txBody>
            <a:bodyPr/>
            <a:lstStyle/>
            <a:p>
              <a:endParaRPr lang="zh-CN" altLang="en-US"/>
            </a:p>
          </p:txBody>
        </p:sp>
        <p:sp>
          <p:nvSpPr>
            <p:cNvPr id="67" name="Freeform 26"/>
            <p:cNvSpPr>
              <a:spLocks/>
            </p:cNvSpPr>
            <p:nvPr/>
          </p:nvSpPr>
          <p:spPr bwMode="auto">
            <a:xfrm>
              <a:off x="505" y="1705"/>
              <a:ext cx="2778" cy="160"/>
            </a:xfrm>
            <a:custGeom>
              <a:avLst/>
              <a:gdLst>
                <a:gd name="T0" fmla="*/ 3184 w 2424"/>
                <a:gd name="T1" fmla="*/ 137 h 131"/>
                <a:gd name="T2" fmla="*/ 2753 w 2424"/>
                <a:gd name="T3" fmla="*/ 0 h 131"/>
                <a:gd name="T4" fmla="*/ 0 w 2424"/>
                <a:gd name="T5" fmla="*/ 26 h 131"/>
                <a:gd name="T6" fmla="*/ 653 w 2424"/>
                <a:gd name="T7" fmla="*/ 195 h 131"/>
                <a:gd name="T8" fmla="*/ 662 w 2424"/>
                <a:gd name="T9" fmla="*/ 183 h 131"/>
                <a:gd name="T10" fmla="*/ 3184 w 2424"/>
                <a:gd name="T11" fmla="*/ 137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w="9525">
              <a:noFill/>
              <a:round/>
              <a:headEnd/>
              <a:tailEnd/>
            </a:ln>
          </p:spPr>
          <p:txBody>
            <a:bodyPr/>
            <a:lstStyle/>
            <a:p>
              <a:endParaRPr lang="zh-CN" altLang="en-US"/>
            </a:p>
          </p:txBody>
        </p:sp>
        <p:sp>
          <p:nvSpPr>
            <p:cNvPr id="68" name="Freeform 27"/>
            <p:cNvSpPr>
              <a:spLocks/>
            </p:cNvSpPr>
            <p:nvPr/>
          </p:nvSpPr>
          <p:spPr bwMode="auto">
            <a:xfrm>
              <a:off x="1074" y="1818"/>
              <a:ext cx="2299" cy="602"/>
            </a:xfrm>
            <a:custGeom>
              <a:avLst/>
              <a:gdLst>
                <a:gd name="T0" fmla="*/ 2670 w 1901"/>
                <a:gd name="T1" fmla="*/ 0 h 465"/>
                <a:gd name="T2" fmla="*/ 10 w 1901"/>
                <a:gd name="T3" fmla="*/ 50 h 465"/>
                <a:gd name="T4" fmla="*/ 0 w 1901"/>
                <a:gd name="T5" fmla="*/ 62 h 465"/>
                <a:gd name="T6" fmla="*/ 15 w 1901"/>
                <a:gd name="T7" fmla="*/ 779 h 465"/>
                <a:gd name="T8" fmla="*/ 2703 w 1901"/>
                <a:gd name="T9" fmla="*/ 641 h 465"/>
                <a:gd name="T10" fmla="*/ 2692 w 1901"/>
                <a:gd name="T11" fmla="*/ 8 h 465"/>
                <a:gd name="T12" fmla="*/ 2670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headEnd/>
              <a:tailEnd/>
            </a:ln>
          </p:spPr>
          <p:txBody>
            <a:bodyPr/>
            <a:lstStyle/>
            <a:p>
              <a:endParaRPr lang="zh-CN" altLang="en-US"/>
            </a:p>
          </p:txBody>
        </p:sp>
      </p:grpSp>
      <p:grpSp>
        <p:nvGrpSpPr>
          <p:cNvPr id="69" name="Group 28"/>
          <p:cNvGrpSpPr>
            <a:grpSpLocks/>
          </p:cNvGrpSpPr>
          <p:nvPr/>
        </p:nvGrpSpPr>
        <p:grpSpPr bwMode="auto">
          <a:xfrm>
            <a:off x="1119188" y="1504950"/>
            <a:ext cx="3619500" cy="704850"/>
            <a:chOff x="688" y="542"/>
            <a:chExt cx="2841" cy="719"/>
          </a:xfrm>
        </p:grpSpPr>
        <p:sp>
          <p:nvSpPr>
            <p:cNvPr id="70" name="Freeform 29"/>
            <p:cNvSpPr>
              <a:spLocks/>
            </p:cNvSpPr>
            <p:nvPr/>
          </p:nvSpPr>
          <p:spPr bwMode="auto">
            <a:xfrm>
              <a:off x="688" y="1079"/>
              <a:ext cx="654" cy="182"/>
            </a:xfrm>
            <a:custGeom>
              <a:avLst/>
              <a:gdLst>
                <a:gd name="T0" fmla="*/ 245 w 571"/>
                <a:gd name="T1" fmla="*/ 0 h 148"/>
                <a:gd name="T2" fmla="*/ 0 w 571"/>
                <a:gd name="T3" fmla="*/ 15 h 148"/>
                <a:gd name="T4" fmla="*/ 584 w 571"/>
                <a:gd name="T5" fmla="*/ 224 h 148"/>
                <a:gd name="T6" fmla="*/ 749 w 571"/>
                <a:gd name="T7" fmla="*/ 216 h 148"/>
                <a:gd name="T8" fmla="*/ 245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headEnd/>
              <a:tailEnd/>
            </a:ln>
          </p:spPr>
          <p:txBody>
            <a:bodyPr/>
            <a:lstStyle/>
            <a:p>
              <a:endParaRPr lang="zh-CN" altLang="en-US"/>
            </a:p>
          </p:txBody>
        </p:sp>
        <p:sp>
          <p:nvSpPr>
            <p:cNvPr id="71" name="Freeform 30"/>
            <p:cNvSpPr>
              <a:spLocks/>
            </p:cNvSpPr>
            <p:nvPr/>
          </p:nvSpPr>
          <p:spPr bwMode="auto">
            <a:xfrm>
              <a:off x="813" y="598"/>
              <a:ext cx="393" cy="632"/>
            </a:xfrm>
            <a:custGeom>
              <a:avLst/>
              <a:gdLst>
                <a:gd name="T0" fmla="*/ 23 w 325"/>
                <a:gd name="T1" fmla="*/ 0 h 487"/>
                <a:gd name="T2" fmla="*/ 0 w 325"/>
                <a:gd name="T3" fmla="*/ 644 h 487"/>
                <a:gd name="T4" fmla="*/ 475 w 325"/>
                <a:gd name="T5" fmla="*/ 820 h 487"/>
                <a:gd name="T6" fmla="*/ 475 w 325"/>
                <a:gd name="T7" fmla="*/ 152 h 487"/>
                <a:gd name="T8" fmla="*/ 23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w="9525">
              <a:noFill/>
              <a:round/>
              <a:headEnd/>
              <a:tailEnd/>
            </a:ln>
          </p:spPr>
          <p:txBody>
            <a:bodyPr/>
            <a:lstStyle/>
            <a:p>
              <a:endParaRPr lang="zh-CN" altLang="en-US"/>
            </a:p>
          </p:txBody>
        </p:sp>
        <p:sp>
          <p:nvSpPr>
            <p:cNvPr id="72" name="Freeform 31"/>
            <p:cNvSpPr>
              <a:spLocks/>
            </p:cNvSpPr>
            <p:nvPr/>
          </p:nvSpPr>
          <p:spPr bwMode="auto">
            <a:xfrm>
              <a:off x="688" y="542"/>
              <a:ext cx="533" cy="719"/>
            </a:xfrm>
            <a:custGeom>
              <a:avLst/>
              <a:gdLst>
                <a:gd name="T0" fmla="*/ 622 w 441"/>
                <a:gd name="T1" fmla="*/ 225 h 555"/>
                <a:gd name="T2" fmla="*/ 25 w 441"/>
                <a:gd name="T3" fmla="*/ 0 h 555"/>
                <a:gd name="T4" fmla="*/ 21 w 441"/>
                <a:gd name="T5" fmla="*/ 0 h 555"/>
                <a:gd name="T6" fmla="*/ 22 w 441"/>
                <a:gd name="T7" fmla="*/ 27 h 555"/>
                <a:gd name="T8" fmla="*/ 601 w 441"/>
                <a:gd name="T9" fmla="*/ 246 h 555"/>
                <a:gd name="T10" fmla="*/ 602 w 441"/>
                <a:gd name="T11" fmla="*/ 904 h 555"/>
                <a:gd name="T12" fmla="*/ 0 w 441"/>
                <a:gd name="T13" fmla="*/ 711 h 555"/>
                <a:gd name="T14" fmla="*/ 0 w 441"/>
                <a:gd name="T15" fmla="*/ 732 h 555"/>
                <a:gd name="T16" fmla="*/ 602 w 441"/>
                <a:gd name="T17" fmla="*/ 931 h 555"/>
                <a:gd name="T18" fmla="*/ 624 w 441"/>
                <a:gd name="T19" fmla="*/ 931 h 555"/>
                <a:gd name="T20" fmla="*/ 622 w 441"/>
                <a:gd name="T21" fmla="*/ 225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chemeClr val="bg2"/>
                </a:gs>
              </a:gsLst>
              <a:lin ang="2700000" scaled="1"/>
            </a:gradFill>
            <a:ln w="9525">
              <a:noFill/>
              <a:round/>
              <a:headEnd/>
              <a:tailEnd/>
            </a:ln>
          </p:spPr>
          <p:txBody>
            <a:bodyPr/>
            <a:lstStyle/>
            <a:p>
              <a:endParaRPr lang="zh-CN" altLang="en-US"/>
            </a:p>
          </p:txBody>
        </p:sp>
        <p:sp>
          <p:nvSpPr>
            <p:cNvPr id="73" name="Freeform 32"/>
            <p:cNvSpPr>
              <a:spLocks/>
            </p:cNvSpPr>
            <p:nvPr/>
          </p:nvSpPr>
          <p:spPr bwMode="auto">
            <a:xfrm>
              <a:off x="708" y="542"/>
              <a:ext cx="2735" cy="174"/>
            </a:xfrm>
            <a:custGeom>
              <a:avLst/>
              <a:gdLst>
                <a:gd name="T0" fmla="*/ 3135 w 2386"/>
                <a:gd name="T1" fmla="*/ 207 h 142"/>
                <a:gd name="T2" fmla="*/ 2698 w 2386"/>
                <a:gd name="T3" fmla="*/ 61 h 142"/>
                <a:gd name="T4" fmla="*/ 0 w 2386"/>
                <a:gd name="T5" fmla="*/ 0 h 142"/>
                <a:gd name="T6" fmla="*/ 566 w 2386"/>
                <a:gd name="T7" fmla="*/ 213 h 142"/>
                <a:gd name="T8" fmla="*/ 575 w 2386"/>
                <a:gd name="T9" fmla="*/ 202 h 142"/>
                <a:gd name="T10" fmla="*/ 3135 w 2386"/>
                <a:gd name="T11" fmla="*/ 207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headEnd/>
              <a:tailEnd/>
            </a:ln>
          </p:spPr>
          <p:txBody>
            <a:bodyPr/>
            <a:lstStyle/>
            <a:p>
              <a:endParaRPr lang="zh-CN" altLang="en-US"/>
            </a:p>
          </p:txBody>
        </p:sp>
        <p:sp>
          <p:nvSpPr>
            <p:cNvPr id="74" name="Freeform 33"/>
            <p:cNvSpPr>
              <a:spLocks/>
            </p:cNvSpPr>
            <p:nvPr/>
          </p:nvSpPr>
          <p:spPr bwMode="auto">
            <a:xfrm>
              <a:off x="1202" y="708"/>
              <a:ext cx="2327" cy="553"/>
            </a:xfrm>
            <a:custGeom>
              <a:avLst/>
              <a:gdLst>
                <a:gd name="T0" fmla="*/ 2710 w 1924"/>
                <a:gd name="T1" fmla="*/ 5 h 427"/>
                <a:gd name="T2" fmla="*/ 10 w 1924"/>
                <a:gd name="T3" fmla="*/ 0 h 427"/>
                <a:gd name="T4" fmla="*/ 0 w 1924"/>
                <a:gd name="T5" fmla="*/ 10 h 427"/>
                <a:gd name="T6" fmla="*/ 2 w 1924"/>
                <a:gd name="T7" fmla="*/ 716 h 427"/>
                <a:gd name="T8" fmla="*/ 2731 w 1924"/>
                <a:gd name="T9" fmla="*/ 635 h 427"/>
                <a:gd name="T10" fmla="*/ 2731 w 1924"/>
                <a:gd name="T11" fmla="*/ 12 h 427"/>
                <a:gd name="T12" fmla="*/ 2710 w 1924"/>
                <a:gd name="T13" fmla="*/ 5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headEnd/>
              <a:tailEnd/>
            </a:ln>
          </p:spPr>
          <p:txBody>
            <a:bodyPr/>
            <a:lstStyle/>
            <a:p>
              <a:endParaRPr lang="zh-CN" altLang="en-US"/>
            </a:p>
          </p:txBody>
        </p:sp>
      </p:grpSp>
      <p:sp>
        <p:nvSpPr>
          <p:cNvPr id="75" name="WordArt 35"/>
          <p:cNvSpPr>
            <a:spLocks noChangeArrowheads="1" noChangeShapeType="1" noTextEdit="1"/>
          </p:cNvSpPr>
          <p:nvPr/>
        </p:nvSpPr>
        <p:spPr bwMode="auto">
          <a:xfrm rot="21269671">
            <a:off x="2082801" y="2981325"/>
            <a:ext cx="2101850" cy="188913"/>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chemeClr val="bg1"/>
                </a:solidFill>
                <a:latin typeface="黑体"/>
                <a:ea typeface="黑体"/>
              </a:rPr>
              <a:t>双击此处添加文字内容</a:t>
            </a:r>
          </a:p>
        </p:txBody>
      </p:sp>
      <p:sp>
        <p:nvSpPr>
          <p:cNvPr id="76" name="WordArt 36"/>
          <p:cNvSpPr>
            <a:spLocks noChangeArrowheads="1" noChangeShapeType="1" noTextEdit="1"/>
          </p:cNvSpPr>
          <p:nvPr/>
        </p:nvSpPr>
        <p:spPr bwMode="auto">
          <a:xfrm>
            <a:off x="2097088" y="1828800"/>
            <a:ext cx="2101850" cy="188913"/>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chemeClr val="bg1"/>
                </a:solidFill>
                <a:latin typeface="黑体"/>
                <a:ea typeface="黑体"/>
              </a:rPr>
              <a:t>双击此处添加文字内容</a:t>
            </a:r>
          </a:p>
        </p:txBody>
      </p:sp>
      <p:sp>
        <p:nvSpPr>
          <p:cNvPr id="77" name="WordArt 37"/>
          <p:cNvSpPr>
            <a:spLocks noChangeArrowheads="1" noChangeShapeType="1" noTextEdit="1"/>
          </p:cNvSpPr>
          <p:nvPr/>
        </p:nvSpPr>
        <p:spPr bwMode="auto">
          <a:xfrm rot="21142058">
            <a:off x="2298701" y="4087813"/>
            <a:ext cx="2101850" cy="188912"/>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latin typeface="黑体"/>
                <a:ea typeface="黑体"/>
              </a:rPr>
              <a:t>双击此处添加文字内容</a:t>
            </a:r>
          </a:p>
        </p:txBody>
      </p:sp>
      <p:sp>
        <p:nvSpPr>
          <p:cNvPr id="78" name="WordArt 38"/>
          <p:cNvSpPr>
            <a:spLocks noChangeArrowheads="1" noChangeShapeType="1" noTextEdit="1"/>
          </p:cNvSpPr>
          <p:nvPr/>
        </p:nvSpPr>
        <p:spPr bwMode="auto">
          <a:xfrm>
            <a:off x="2097088" y="2405063"/>
            <a:ext cx="2101850" cy="188912"/>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latin typeface="黑体"/>
                <a:ea typeface="黑体"/>
              </a:rPr>
              <a:t>双击此处添加文字内容</a:t>
            </a:r>
          </a:p>
        </p:txBody>
      </p:sp>
      <p:grpSp>
        <p:nvGrpSpPr>
          <p:cNvPr id="79" name="组合 78"/>
          <p:cNvGrpSpPr/>
          <p:nvPr/>
        </p:nvGrpSpPr>
        <p:grpSpPr>
          <a:xfrm>
            <a:off x="5426075" y="1338263"/>
            <a:ext cx="2903538" cy="3519487"/>
            <a:chOff x="5426075" y="2141538"/>
            <a:chExt cx="2903538" cy="3519487"/>
          </a:xfrm>
        </p:grpSpPr>
        <p:sp>
          <p:nvSpPr>
            <p:cNvPr id="80" name="AutoShape 39"/>
            <p:cNvSpPr>
              <a:spLocks noChangeArrowheads="1"/>
            </p:cNvSpPr>
            <p:nvPr/>
          </p:nvSpPr>
          <p:spPr bwMode="auto">
            <a:xfrm>
              <a:off x="5508625" y="2492375"/>
              <a:ext cx="2736850" cy="3168650"/>
            </a:xfrm>
            <a:prstGeom prst="roundRect">
              <a:avLst>
                <a:gd name="adj" fmla="val 1394"/>
              </a:avLst>
            </a:prstGeom>
            <a:gradFill rotWithShape="1">
              <a:gsLst>
                <a:gs pos="0">
                  <a:schemeClr val="bg1"/>
                </a:gs>
                <a:gs pos="100000">
                  <a:srgbClr val="DDDDDD"/>
                </a:gs>
              </a:gsLst>
              <a:lin ang="5400000" scaled="1"/>
            </a:gradFill>
            <a:ln w="9525" algn="ctr">
              <a:solidFill>
                <a:schemeClr val="bg2"/>
              </a:solidFill>
              <a:round/>
              <a:headEnd/>
              <a:tailEnd/>
            </a:ln>
          </p:spPr>
          <p:txBody>
            <a:bodyPr wrap="none" anchor="ctr"/>
            <a:lstStyle/>
            <a:p>
              <a:pPr algn="ctr">
                <a:lnSpc>
                  <a:spcPct val="120000"/>
                </a:lnSpc>
              </a:pPr>
              <a:endParaRPr lang="en-US" altLang="zh-CN" sz="1600" b="0">
                <a:solidFill>
                  <a:srgbClr val="000000"/>
                </a:solidFill>
                <a:latin typeface="微软雅黑" pitchFamily="34" charset="-122"/>
              </a:endParaRPr>
            </a:p>
            <a:p>
              <a:pPr algn="ctr">
                <a:lnSpc>
                  <a:spcPct val="120000"/>
                </a:lnSpc>
              </a:pPr>
              <a:r>
                <a:rPr lang="zh-CN" altLang="en-US" sz="1600" b="0">
                  <a:solidFill>
                    <a:srgbClr val="000000"/>
                  </a:solidFill>
                  <a:latin typeface="微软雅黑" pitchFamily="34" charset="-122"/>
                </a:rPr>
                <a:t>单击此处添加文字</a:t>
              </a:r>
            </a:p>
            <a:p>
              <a:pPr algn="ctr">
                <a:lnSpc>
                  <a:spcPct val="120000"/>
                </a:lnSpc>
              </a:pPr>
              <a:r>
                <a:rPr lang="zh-CN" altLang="en-US" sz="1600" b="0">
                  <a:solidFill>
                    <a:srgbClr val="000000"/>
                  </a:solidFill>
                  <a:latin typeface="微软雅黑" pitchFamily="34" charset="-122"/>
                </a:rPr>
                <a:t>单击此处添加文字</a:t>
              </a:r>
            </a:p>
            <a:p>
              <a:pPr algn="ctr">
                <a:lnSpc>
                  <a:spcPct val="120000"/>
                </a:lnSpc>
              </a:pPr>
              <a:r>
                <a:rPr lang="zh-CN" altLang="en-US" sz="1600" b="0">
                  <a:solidFill>
                    <a:srgbClr val="000000"/>
                  </a:solidFill>
                  <a:latin typeface="微软雅黑" pitchFamily="34" charset="-122"/>
                </a:rPr>
                <a:t>单击此处添加文字</a:t>
              </a:r>
            </a:p>
            <a:p>
              <a:pPr algn="ctr">
                <a:lnSpc>
                  <a:spcPct val="120000"/>
                </a:lnSpc>
              </a:pPr>
              <a:r>
                <a:rPr lang="zh-CN" altLang="en-US" sz="1600" b="0">
                  <a:solidFill>
                    <a:srgbClr val="000000"/>
                  </a:solidFill>
                </a:rPr>
                <a:t>单击此处添加文字</a:t>
              </a:r>
            </a:p>
            <a:p>
              <a:pPr algn="ctr">
                <a:lnSpc>
                  <a:spcPct val="120000"/>
                </a:lnSpc>
              </a:pPr>
              <a:r>
                <a:rPr lang="zh-CN" altLang="en-US" sz="1600" b="0">
                  <a:solidFill>
                    <a:srgbClr val="000000"/>
                  </a:solidFill>
                </a:rPr>
                <a:t>单击此处添加文字</a:t>
              </a:r>
            </a:p>
            <a:p>
              <a:pPr algn="ctr">
                <a:lnSpc>
                  <a:spcPct val="120000"/>
                </a:lnSpc>
              </a:pPr>
              <a:r>
                <a:rPr lang="zh-CN" altLang="en-US" sz="1600" b="0">
                  <a:solidFill>
                    <a:srgbClr val="000000"/>
                  </a:solidFill>
                </a:rPr>
                <a:t>单击此处添加文字</a:t>
              </a:r>
              <a:endParaRPr lang="zh-CN" altLang="zh-CN" sz="1600" b="0">
                <a:solidFill>
                  <a:srgbClr val="000000"/>
                </a:solidFill>
              </a:endParaRPr>
            </a:p>
            <a:p>
              <a:pPr algn="ctr">
                <a:lnSpc>
                  <a:spcPct val="120000"/>
                </a:lnSpc>
              </a:pPr>
              <a:endParaRPr lang="zh-CN" altLang="zh-CN" sz="1600" b="0">
                <a:solidFill>
                  <a:srgbClr val="000000"/>
                </a:solidFill>
                <a:latin typeface="微软雅黑" pitchFamily="34" charset="-122"/>
              </a:endParaRPr>
            </a:p>
            <a:p>
              <a:pPr algn="ctr">
                <a:lnSpc>
                  <a:spcPct val="120000"/>
                </a:lnSpc>
              </a:pPr>
              <a:endParaRPr lang="zh-CN" altLang="zh-CN" sz="1600" b="0">
                <a:solidFill>
                  <a:srgbClr val="000000"/>
                </a:solidFill>
                <a:latin typeface="微软雅黑" pitchFamily="34" charset="-122"/>
              </a:endParaRPr>
            </a:p>
          </p:txBody>
        </p:sp>
        <p:sp>
          <p:nvSpPr>
            <p:cNvPr id="81" name="AutoShape 40"/>
            <p:cNvSpPr>
              <a:spLocks noChangeArrowheads="1"/>
            </p:cNvSpPr>
            <p:nvPr/>
          </p:nvSpPr>
          <p:spPr bwMode="auto">
            <a:xfrm>
              <a:off x="5426075" y="2141538"/>
              <a:ext cx="2903538" cy="496887"/>
            </a:xfrm>
            <a:prstGeom prst="roundRect">
              <a:avLst>
                <a:gd name="adj" fmla="val 5630"/>
              </a:avLst>
            </a:prstGeom>
            <a:gradFill rotWithShape="1">
              <a:gsLst>
                <a:gs pos="0">
                  <a:schemeClr val="accent1"/>
                </a:gs>
                <a:gs pos="100000">
                  <a:schemeClr val="accent2"/>
                </a:gs>
              </a:gsLst>
              <a:lin ang="2700000" scaled="1"/>
            </a:gradFill>
            <a:ln w="9525" algn="ctr">
              <a:noFill/>
              <a:round/>
              <a:headEnd/>
              <a:tailEnd/>
            </a:ln>
          </p:spPr>
          <p:txBody>
            <a:bodyPr wrap="none" anchor="ctr"/>
            <a:lstStyle/>
            <a:p>
              <a:pPr algn="ctr"/>
              <a:r>
                <a:rPr lang="zh-CN" altLang="en-US" sz="2000" dirty="0">
                  <a:solidFill>
                    <a:schemeClr val="bg1"/>
                  </a:solidFill>
                </a:rPr>
                <a:t>单击此处添加文字</a:t>
              </a:r>
            </a:p>
          </p:txBody>
        </p:sp>
      </p:grpSp>
    </p:spTree>
    <p:extLst>
      <p:ext uri="{BB962C8B-B14F-4D97-AF65-F5344CB8AC3E}">
        <p14:creationId xmlns:p14="http://schemas.microsoft.com/office/powerpoint/2010/main" xmlns="" val="357736398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childTnLst>
                                </p:cTn>
                              </p:par>
                              <p:par>
                                <p:cTn id="12" presetID="10" presetClass="entr" presetSubtype="0" fill="hold" nodeType="withEffect">
                                  <p:stCondLst>
                                    <p:cond delay="20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500"/>
                                        <p:tgtEl>
                                          <p:spTgt spid="57"/>
                                        </p:tgtEl>
                                      </p:cBhvr>
                                    </p:animEffect>
                                  </p:childTnLst>
                                </p:cTn>
                              </p:par>
                              <p:par>
                                <p:cTn id="15" presetID="10" presetClass="entr" presetSubtype="0" fill="hold" nodeType="withEffect">
                                  <p:stCondLst>
                                    <p:cond delay="4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par>
                                <p:cTn id="18" presetID="10" presetClass="entr" presetSubtype="0" fill="hold" nodeType="withEffect">
                                  <p:stCondLst>
                                    <p:cond delay="60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par>
                                <p:cTn id="21" presetID="10" presetClass="entr" presetSubtype="0" fill="hold" nodeType="withEffect">
                                  <p:stCondLst>
                                    <p:cond delay="80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1800"/>
                            </p:stCondLst>
                            <p:childTnLst>
                              <p:par>
                                <p:cTn id="25" presetID="10" presetClass="entr" presetSubtype="0"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childTnLst>
                          </p:cTn>
                        </p:par>
                        <p:par>
                          <p:cTn id="37" fill="hold">
                            <p:stCondLst>
                              <p:cond delay="2300"/>
                            </p:stCondLst>
                            <p:childTnLst>
                              <p:par>
                                <p:cTn id="38" presetID="2" presetClass="entr" presetSubtype="2" fill="hold" nodeType="afterEffect">
                                  <p:stCondLst>
                                    <p:cond delay="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1+#ppt_w/2"/>
                                          </p:val>
                                        </p:tav>
                                        <p:tav tm="100000">
                                          <p:val>
                                            <p:strVal val="#ppt_x"/>
                                          </p:val>
                                        </p:tav>
                                      </p:tavLst>
                                    </p:anim>
                                    <p:anim calcmode="lin" valueType="num">
                                      <p:cBhvr additive="base">
                                        <p:cTn id="41"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75" grpId="0"/>
      <p:bldP spid="76" grpId="0"/>
      <p:bldP spid="77" grpId="0"/>
      <p:bldP spid="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33" name="组合 35"/>
          <p:cNvGrpSpPr/>
          <p:nvPr/>
        </p:nvGrpSpPr>
        <p:grpSpPr>
          <a:xfrm>
            <a:off x="2438400" y="1955260"/>
            <a:ext cx="4374755" cy="2172055"/>
            <a:chOff x="2983327" y="1569694"/>
            <a:chExt cx="4374755" cy="2172055"/>
          </a:xfrm>
        </p:grpSpPr>
        <p:grpSp>
          <p:nvGrpSpPr>
            <p:cNvPr id="34" name="Group 2"/>
            <p:cNvGrpSpPr>
              <a:grpSpLocks/>
            </p:cNvGrpSpPr>
            <p:nvPr/>
          </p:nvGrpSpPr>
          <p:grpSpPr bwMode="auto">
            <a:xfrm>
              <a:off x="3993376" y="1569694"/>
              <a:ext cx="1394405" cy="1476129"/>
              <a:chOff x="1694" y="1460"/>
              <a:chExt cx="1186" cy="1256"/>
            </a:xfrm>
          </p:grpSpPr>
          <p:sp>
            <p:nvSpPr>
              <p:cNvPr id="58" name="Freeform 3"/>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w="9525">
                <a:noFill/>
                <a:round/>
                <a:headEnd/>
                <a:tailEnd/>
              </a:ln>
            </p:spPr>
            <p:txBody>
              <a:bodyPr wrap="none" anchor="ctr"/>
              <a:lstStyle/>
              <a:p>
                <a:endParaRPr lang="zh-CN" altLang="en-US"/>
              </a:p>
            </p:txBody>
          </p:sp>
          <p:sp>
            <p:nvSpPr>
              <p:cNvPr id="59" name="Freeform 4"/>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w="9525">
                <a:noFill/>
                <a:round/>
                <a:headEnd/>
                <a:tailEnd/>
              </a:ln>
            </p:spPr>
            <p:txBody>
              <a:bodyPr/>
              <a:lstStyle/>
              <a:p>
                <a:endParaRPr lang="zh-CN" altLang="en-US"/>
              </a:p>
            </p:txBody>
          </p:sp>
        </p:grpSp>
        <p:grpSp>
          <p:nvGrpSpPr>
            <p:cNvPr id="35" name="Group 5"/>
            <p:cNvGrpSpPr>
              <a:grpSpLocks/>
            </p:cNvGrpSpPr>
            <p:nvPr/>
          </p:nvGrpSpPr>
          <p:grpSpPr bwMode="auto">
            <a:xfrm>
              <a:off x="5387782" y="1693556"/>
              <a:ext cx="1394405" cy="1352266"/>
              <a:chOff x="2880" y="1565"/>
              <a:chExt cx="1185" cy="1151"/>
            </a:xfrm>
          </p:grpSpPr>
          <p:sp>
            <p:nvSpPr>
              <p:cNvPr id="56" name="Freeform 6"/>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solidFill>
              <a:ln w="9525">
                <a:noFill/>
                <a:round/>
                <a:headEnd/>
                <a:tailEnd/>
              </a:ln>
            </p:spPr>
            <p:txBody>
              <a:bodyPr/>
              <a:lstStyle/>
              <a:p>
                <a:endParaRPr lang="zh-CN" altLang="en-US"/>
              </a:p>
            </p:txBody>
          </p:sp>
          <p:sp>
            <p:nvSpPr>
              <p:cNvPr id="57" name="Freeform 7"/>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2"/>
              </a:solidFill>
              <a:ln w="9525">
                <a:noFill/>
                <a:round/>
                <a:headEnd/>
                <a:tailEnd/>
              </a:ln>
            </p:spPr>
            <p:txBody>
              <a:bodyPr/>
              <a:lstStyle/>
              <a:p>
                <a:endParaRPr lang="zh-CN" altLang="en-US"/>
              </a:p>
            </p:txBody>
          </p:sp>
        </p:grpSp>
        <p:grpSp>
          <p:nvGrpSpPr>
            <p:cNvPr id="36" name="Group 8"/>
            <p:cNvGrpSpPr>
              <a:grpSpLocks/>
            </p:cNvGrpSpPr>
            <p:nvPr/>
          </p:nvGrpSpPr>
          <p:grpSpPr bwMode="auto">
            <a:xfrm>
              <a:off x="3414928" y="1734419"/>
              <a:ext cx="1971577" cy="1310129"/>
              <a:chOff x="1204" y="1601"/>
              <a:chExt cx="1676" cy="1115"/>
            </a:xfrm>
          </p:grpSpPr>
          <p:sp>
            <p:nvSpPr>
              <p:cNvPr id="54" name="Freeform 9"/>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w="9525">
                <a:noFill/>
                <a:round/>
                <a:headEnd/>
                <a:tailEnd/>
              </a:ln>
            </p:spPr>
            <p:txBody>
              <a:bodyPr wrap="none" anchor="ctr"/>
              <a:lstStyle/>
              <a:p>
                <a:endParaRPr lang="zh-CN" altLang="en-US"/>
              </a:p>
            </p:txBody>
          </p:sp>
          <p:sp>
            <p:nvSpPr>
              <p:cNvPr id="55" name="Rectangle 10"/>
              <p:cNvSpPr>
                <a:spLocks noChangeArrowheads="1"/>
              </p:cNvSpPr>
              <p:nvPr/>
            </p:nvSpPr>
            <p:spPr bwMode="auto">
              <a:xfrm>
                <a:off x="1204" y="2193"/>
                <a:ext cx="1676" cy="523"/>
              </a:xfrm>
              <a:prstGeom prst="rect">
                <a:avLst/>
              </a:prstGeom>
              <a:solidFill>
                <a:srgbClr val="C0C0C0"/>
              </a:solidFill>
              <a:ln w="9525" algn="ctr">
                <a:noFill/>
                <a:miter lim="800000"/>
                <a:headEnd/>
                <a:tailEnd/>
              </a:ln>
            </p:spPr>
            <p:txBody>
              <a:bodyPr/>
              <a:lstStyle/>
              <a:p>
                <a:endParaRPr lang="zh-CN" altLang="en-US" b="0">
                  <a:latin typeface="微软雅黑" pitchFamily="34" charset="-122"/>
                </a:endParaRPr>
              </a:p>
            </p:txBody>
          </p:sp>
        </p:grpSp>
        <p:grpSp>
          <p:nvGrpSpPr>
            <p:cNvPr id="37" name="Group 11"/>
            <p:cNvGrpSpPr>
              <a:grpSpLocks/>
            </p:cNvGrpSpPr>
            <p:nvPr/>
          </p:nvGrpSpPr>
          <p:grpSpPr bwMode="auto">
            <a:xfrm>
              <a:off x="5387782" y="2106006"/>
              <a:ext cx="1970300" cy="939820"/>
              <a:chOff x="2880" y="1916"/>
              <a:chExt cx="1675" cy="800"/>
            </a:xfrm>
          </p:grpSpPr>
          <p:sp>
            <p:nvSpPr>
              <p:cNvPr id="52" name="Freeform 12"/>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w="9525">
                <a:noFill/>
                <a:round/>
                <a:headEnd/>
                <a:tailEnd/>
              </a:ln>
            </p:spPr>
            <p:txBody>
              <a:bodyPr wrap="none" anchor="ctr"/>
              <a:lstStyle/>
              <a:p>
                <a:endParaRPr lang="zh-CN" altLang="en-US"/>
              </a:p>
            </p:txBody>
          </p:sp>
          <p:sp>
            <p:nvSpPr>
              <p:cNvPr id="53" name="Rectangle 13"/>
              <p:cNvSpPr>
                <a:spLocks noChangeArrowheads="1"/>
              </p:cNvSpPr>
              <p:nvPr/>
            </p:nvSpPr>
            <p:spPr bwMode="auto">
              <a:xfrm>
                <a:off x="2880" y="2507"/>
                <a:ext cx="1675" cy="209"/>
              </a:xfrm>
              <a:prstGeom prst="rect">
                <a:avLst/>
              </a:prstGeom>
              <a:solidFill>
                <a:srgbClr val="C0C0C0"/>
              </a:solidFill>
              <a:ln w="9525" algn="ctr">
                <a:noFill/>
                <a:miter lim="800000"/>
                <a:headEnd/>
                <a:tailEnd/>
              </a:ln>
            </p:spPr>
            <p:txBody>
              <a:bodyPr/>
              <a:lstStyle/>
              <a:p>
                <a:endParaRPr lang="zh-CN" altLang="en-US" b="0">
                  <a:latin typeface="微软雅黑" pitchFamily="34" charset="-122"/>
                </a:endParaRPr>
              </a:p>
            </p:txBody>
          </p:sp>
        </p:grpSp>
        <p:grpSp>
          <p:nvGrpSpPr>
            <p:cNvPr id="38" name="Group 14"/>
            <p:cNvGrpSpPr>
              <a:grpSpLocks/>
            </p:cNvGrpSpPr>
            <p:nvPr/>
          </p:nvGrpSpPr>
          <p:grpSpPr bwMode="auto">
            <a:xfrm>
              <a:off x="2983327" y="2307758"/>
              <a:ext cx="1970300" cy="1433991"/>
              <a:chOff x="1204" y="2088"/>
              <a:chExt cx="1676" cy="1221"/>
            </a:xfrm>
          </p:grpSpPr>
          <p:sp>
            <p:nvSpPr>
              <p:cNvPr id="49" name="Freeform 15"/>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w="9525">
                <a:noFill/>
                <a:round/>
                <a:headEnd/>
                <a:tailEnd/>
              </a:ln>
            </p:spPr>
            <p:txBody>
              <a:bodyPr wrap="none" anchor="ctr"/>
              <a:lstStyle/>
              <a:p>
                <a:endParaRPr lang="zh-CN" altLang="en-US"/>
              </a:p>
            </p:txBody>
          </p:sp>
          <p:sp>
            <p:nvSpPr>
              <p:cNvPr id="50" name="Freeform 16"/>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w="9525">
                <a:noFill/>
                <a:round/>
                <a:headEnd/>
                <a:tailEnd/>
              </a:ln>
            </p:spPr>
            <p:txBody>
              <a:bodyPr/>
              <a:lstStyle/>
              <a:p>
                <a:endParaRPr lang="zh-CN" altLang="en-US"/>
              </a:p>
            </p:txBody>
          </p:sp>
          <p:sp>
            <p:nvSpPr>
              <p:cNvPr id="51" name="Freeform 17"/>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w="9525">
                <a:noFill/>
                <a:round/>
                <a:headEnd/>
                <a:tailEnd/>
              </a:ln>
            </p:spPr>
            <p:txBody>
              <a:bodyPr/>
              <a:lstStyle/>
              <a:p>
                <a:endParaRPr lang="zh-CN" altLang="en-US"/>
              </a:p>
            </p:txBody>
          </p:sp>
        </p:grpSp>
        <p:grpSp>
          <p:nvGrpSpPr>
            <p:cNvPr id="39" name="Group 18"/>
            <p:cNvGrpSpPr>
              <a:grpSpLocks/>
            </p:cNvGrpSpPr>
            <p:nvPr/>
          </p:nvGrpSpPr>
          <p:grpSpPr bwMode="auto">
            <a:xfrm>
              <a:off x="5387782" y="2923238"/>
              <a:ext cx="1970300" cy="818511"/>
              <a:chOff x="2880" y="2612"/>
              <a:chExt cx="1675" cy="697"/>
            </a:xfrm>
          </p:grpSpPr>
          <p:sp>
            <p:nvSpPr>
              <p:cNvPr id="46" name="Freeform 19"/>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w="9525">
                <a:noFill/>
                <a:round/>
                <a:headEnd/>
                <a:tailEnd/>
              </a:ln>
            </p:spPr>
            <p:txBody>
              <a:bodyPr wrap="none" anchor="ctr"/>
              <a:lstStyle/>
              <a:p>
                <a:endParaRPr lang="zh-CN" altLang="en-US"/>
              </a:p>
            </p:txBody>
          </p:sp>
          <p:sp>
            <p:nvSpPr>
              <p:cNvPr id="47" name="Freeform 20"/>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w="9525">
                <a:noFill/>
                <a:round/>
                <a:headEnd/>
                <a:tailEnd/>
              </a:ln>
            </p:spPr>
            <p:txBody>
              <a:bodyPr/>
              <a:lstStyle/>
              <a:p>
                <a:endParaRPr lang="zh-CN" altLang="en-US"/>
              </a:p>
            </p:txBody>
          </p:sp>
          <p:sp>
            <p:nvSpPr>
              <p:cNvPr id="48" name="Freeform 21"/>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w="9525">
                <a:noFill/>
                <a:round/>
                <a:headEnd/>
                <a:tailEnd/>
              </a:ln>
            </p:spPr>
            <p:txBody>
              <a:bodyPr/>
              <a:lstStyle/>
              <a:p>
                <a:endParaRPr lang="zh-CN" altLang="en-US"/>
              </a:p>
            </p:txBody>
          </p:sp>
        </p:grpSp>
        <p:sp>
          <p:nvSpPr>
            <p:cNvPr id="40" name="Text Box 24"/>
            <p:cNvSpPr txBox="1">
              <a:spLocks noChangeArrowheads="1"/>
            </p:cNvSpPr>
            <p:nvPr/>
          </p:nvSpPr>
          <p:spPr bwMode="auto">
            <a:xfrm>
              <a:off x="6229278" y="3017730"/>
              <a:ext cx="1041973" cy="276999"/>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41" name="Text Box 25"/>
            <p:cNvSpPr txBox="1">
              <a:spLocks noChangeArrowheads="1"/>
            </p:cNvSpPr>
            <p:nvPr/>
          </p:nvSpPr>
          <p:spPr bwMode="auto">
            <a:xfrm>
              <a:off x="6113077" y="2438005"/>
              <a:ext cx="1158174" cy="276999"/>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42" name="Text Box 26"/>
            <p:cNvSpPr txBox="1">
              <a:spLocks noChangeArrowheads="1"/>
            </p:cNvSpPr>
            <p:nvPr/>
          </p:nvSpPr>
          <p:spPr bwMode="auto">
            <a:xfrm>
              <a:off x="3012696" y="2448221"/>
              <a:ext cx="1359929" cy="276999"/>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43" name="Text Box 27"/>
            <p:cNvSpPr txBox="1">
              <a:spLocks noChangeArrowheads="1"/>
            </p:cNvSpPr>
            <p:nvPr/>
          </p:nvSpPr>
          <p:spPr bwMode="auto">
            <a:xfrm>
              <a:off x="4288347" y="1749741"/>
              <a:ext cx="1158173" cy="276999"/>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44" name="Text Box 28"/>
            <p:cNvSpPr txBox="1">
              <a:spLocks noChangeArrowheads="1"/>
            </p:cNvSpPr>
            <p:nvPr/>
          </p:nvSpPr>
          <p:spPr bwMode="auto">
            <a:xfrm>
              <a:off x="3563052" y="1974481"/>
              <a:ext cx="897680" cy="276999"/>
            </a:xfrm>
            <a:prstGeom prst="rect">
              <a:avLst/>
            </a:prstGeom>
            <a:noFill/>
            <a:ln w="31750" cap="rnd" algn="ctr">
              <a:noFill/>
              <a:prstDash val="sysDot"/>
              <a:miter lim="800000"/>
              <a:headEnd/>
              <a:tailEnd/>
            </a:ln>
          </p:spPr>
          <p:txBody>
            <a:bodyPr>
              <a:spAutoFit/>
            </a:bodyPr>
            <a:lstStyle/>
            <a:p>
              <a:pPr algn="ctr" latinLnBrk="1"/>
              <a:r>
                <a:rPr kumimoji="1" lang="ko-KR" altLang="en-US" sz="1200">
                  <a:latin typeface="微软雅黑" pitchFamily="34" charset="-122"/>
                </a:rPr>
                <a:t>添加文字</a:t>
              </a:r>
            </a:p>
          </p:txBody>
        </p:sp>
        <p:sp>
          <p:nvSpPr>
            <p:cNvPr id="45" name="Text Box 29"/>
            <p:cNvSpPr txBox="1">
              <a:spLocks noChangeArrowheads="1"/>
            </p:cNvSpPr>
            <p:nvPr/>
          </p:nvSpPr>
          <p:spPr bwMode="auto">
            <a:xfrm>
              <a:off x="5418428" y="1895311"/>
              <a:ext cx="1041973" cy="276999"/>
            </a:xfrm>
            <a:prstGeom prst="rect">
              <a:avLst/>
            </a:prstGeom>
            <a:noFill/>
            <a:ln w="31750" cap="rnd" algn="ctr">
              <a:noFill/>
              <a:prstDash val="sysDot"/>
              <a:miter lim="800000"/>
              <a:headEnd/>
              <a:tailEnd/>
            </a:ln>
          </p:spPr>
          <p:txBody>
            <a:bodyPr>
              <a:spAutoFit/>
            </a:bodyPr>
            <a:lstStyle/>
            <a:p>
              <a:pPr algn="ctr" latinLnBrk="1"/>
              <a:r>
                <a:rPr kumimoji="1" lang="ko-KR" altLang="en-US" sz="1200" dirty="0">
                  <a:latin typeface="微软雅黑" pitchFamily="34" charset="-122"/>
                </a:rPr>
                <a:t>添加文字</a:t>
              </a:r>
            </a:p>
          </p:txBody>
        </p:sp>
      </p:grpSp>
      <p:sp>
        <p:nvSpPr>
          <p:cNvPr id="60" name="Text Box 30"/>
          <p:cNvSpPr txBox="1">
            <a:spLocks noChangeArrowheads="1"/>
          </p:cNvSpPr>
          <p:nvPr/>
        </p:nvSpPr>
        <p:spPr bwMode="auto">
          <a:xfrm>
            <a:off x="2526875" y="1352550"/>
            <a:ext cx="1867708" cy="360099"/>
          </a:xfrm>
          <a:prstGeom prst="rect">
            <a:avLst/>
          </a:prstGeom>
          <a:noFill/>
          <a:ln w="9525">
            <a:noFill/>
            <a:miter lim="800000"/>
            <a:headEnd/>
            <a:tailEnd/>
          </a:ln>
        </p:spPr>
        <p:txBody>
          <a:bodyPr wrap="square">
            <a:spAutoFit/>
          </a:bodyPr>
          <a:lstStyle/>
          <a:p>
            <a:pPr algn="r" latinLnBrk="1">
              <a:lnSpc>
                <a:spcPct val="120000"/>
              </a:lnSpc>
            </a:pPr>
            <a:r>
              <a:rPr kumimoji="1" lang="zh-CN" altLang="en-US" sz="1600" b="1" dirty="0">
                <a:latin typeface="微软雅黑" pitchFamily="34" charset="-122"/>
              </a:rPr>
              <a:t>单击此处添加</a:t>
            </a:r>
            <a:r>
              <a:rPr kumimoji="1" lang="zh-CN" altLang="en-US" sz="1600" b="1" dirty="0" smtClean="0">
                <a:latin typeface="微软雅黑" pitchFamily="34" charset="-122"/>
              </a:rPr>
              <a:t>文字</a:t>
            </a:r>
            <a:endParaRPr kumimoji="1" lang="zh-CN" altLang="en-US" sz="1600" b="1" dirty="0">
              <a:latin typeface="微软雅黑" pitchFamily="34" charset="-122"/>
            </a:endParaRPr>
          </a:p>
        </p:txBody>
      </p:sp>
      <p:sp>
        <p:nvSpPr>
          <p:cNvPr id="61" name="Text Box 31"/>
          <p:cNvSpPr txBox="1">
            <a:spLocks noChangeArrowheads="1"/>
          </p:cNvSpPr>
          <p:nvPr/>
        </p:nvSpPr>
        <p:spPr bwMode="auto">
          <a:xfrm>
            <a:off x="5241519" y="1352550"/>
            <a:ext cx="1163562" cy="523220"/>
          </a:xfrm>
          <a:prstGeom prst="rect">
            <a:avLst/>
          </a:prstGeom>
          <a:noFill/>
          <a:ln w="9525">
            <a:noFill/>
            <a:miter lim="800000"/>
            <a:headEnd/>
            <a:tailEnd/>
          </a:ln>
        </p:spPr>
        <p:txBody>
          <a:bodyPr wrap="square">
            <a:spAutoFit/>
          </a:bodyPr>
          <a:lstStyle/>
          <a:p>
            <a:pPr algn="ctr" latinLnBrk="1"/>
            <a:r>
              <a:rPr kumimoji="1" lang="ko-KR" altLang="en-US" sz="1400" b="1" dirty="0">
                <a:latin typeface="微软雅黑" pitchFamily="34" charset="-122"/>
              </a:rPr>
              <a:t>单击此处</a:t>
            </a:r>
          </a:p>
          <a:p>
            <a:pPr algn="ctr" latinLnBrk="1"/>
            <a:r>
              <a:rPr kumimoji="1" lang="ko-KR" altLang="en-US" sz="1400" b="1" dirty="0">
                <a:latin typeface="微软雅黑" pitchFamily="34" charset="-122"/>
              </a:rPr>
              <a:t>添加文字</a:t>
            </a:r>
          </a:p>
        </p:txBody>
      </p:sp>
      <p:pic>
        <p:nvPicPr>
          <p:cNvPr id="62" name="图片 61" descr="4.png"/>
          <p:cNvPicPr>
            <a:picLocks noChangeAspect="1"/>
          </p:cNvPicPr>
          <p:nvPr/>
        </p:nvPicPr>
        <p:blipFill>
          <a:blip r:embed="rId2" cstate="print"/>
          <a:stretch>
            <a:fillRect/>
          </a:stretch>
        </p:blipFill>
        <p:spPr>
          <a:xfrm>
            <a:off x="3652846" y="2495558"/>
            <a:ext cx="1956911" cy="2294516"/>
          </a:xfrm>
          <a:prstGeom prst="rect">
            <a:avLst/>
          </a:prstGeom>
        </p:spPr>
      </p:pic>
    </p:spTree>
    <p:extLst>
      <p:ext uri="{BB962C8B-B14F-4D97-AF65-F5344CB8AC3E}">
        <p14:creationId xmlns:p14="http://schemas.microsoft.com/office/powerpoint/2010/main" xmlns="" val="3197301113"/>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heel(1)">
                                      <p:cBhvr>
                                        <p:cTn id="11" dur="2000"/>
                                        <p:tgtEl>
                                          <p:spTgt spid="33"/>
                                        </p:tgtEl>
                                      </p:cBhvr>
                                    </p:animEffect>
                                  </p:childTnLst>
                                </p:cTn>
                              </p:par>
                            </p:childTnLst>
                          </p:cTn>
                        </p:par>
                        <p:par>
                          <p:cTn id="12" fill="hold">
                            <p:stCondLst>
                              <p:cond delay="2500"/>
                            </p:stCondLst>
                            <p:childTnLst>
                              <p:par>
                                <p:cTn id="13" presetID="2" presetClass="entr" presetSubtype="1"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23" presetClass="entr" presetSubtype="528"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500" fill="hold"/>
                                        <p:tgtEl>
                                          <p:spTgt spid="62"/>
                                        </p:tgtEl>
                                        <p:attrNameLst>
                                          <p:attrName>ppt_w</p:attrName>
                                        </p:attrNameLst>
                                      </p:cBhvr>
                                      <p:tavLst>
                                        <p:tav tm="0">
                                          <p:val>
                                            <p:fltVal val="0"/>
                                          </p:val>
                                        </p:tav>
                                        <p:tav tm="100000">
                                          <p:val>
                                            <p:strVal val="#ppt_w"/>
                                          </p:val>
                                        </p:tav>
                                      </p:tavLst>
                                    </p:anim>
                                    <p:anim calcmode="lin" valueType="num">
                                      <p:cBhvr>
                                        <p:cTn id="25" dur="500" fill="hold"/>
                                        <p:tgtEl>
                                          <p:spTgt spid="62"/>
                                        </p:tgtEl>
                                        <p:attrNameLst>
                                          <p:attrName>ppt_h</p:attrName>
                                        </p:attrNameLst>
                                      </p:cBhvr>
                                      <p:tavLst>
                                        <p:tav tm="0">
                                          <p:val>
                                            <p:fltVal val="0"/>
                                          </p:val>
                                        </p:tav>
                                        <p:tav tm="100000">
                                          <p:val>
                                            <p:strVal val="#ppt_h"/>
                                          </p:val>
                                        </p:tav>
                                      </p:tavLst>
                                    </p:anim>
                                    <p:anim calcmode="lin" valueType="num">
                                      <p:cBhvr>
                                        <p:cTn id="26" dur="500" fill="hold"/>
                                        <p:tgtEl>
                                          <p:spTgt spid="62"/>
                                        </p:tgtEl>
                                        <p:attrNameLst>
                                          <p:attrName>ppt_x</p:attrName>
                                        </p:attrNameLst>
                                      </p:cBhvr>
                                      <p:tavLst>
                                        <p:tav tm="0">
                                          <p:val>
                                            <p:fltVal val="0.5"/>
                                          </p:val>
                                        </p:tav>
                                        <p:tav tm="100000">
                                          <p:val>
                                            <p:strVal val="#ppt_x"/>
                                          </p:val>
                                        </p:tav>
                                      </p:tavLst>
                                    </p:anim>
                                    <p:anim calcmode="lin" valueType="num">
                                      <p:cBhvr>
                                        <p:cTn id="27" dur="500" fill="hold"/>
                                        <p:tgtEl>
                                          <p:spTgt spid="62"/>
                                        </p:tgtEl>
                                        <p:attrNameLst>
                                          <p:attrName>ppt_y</p:attrName>
                                        </p:attrNameLst>
                                      </p:cBhvr>
                                      <p:tavLst>
                                        <p:tav tm="0">
                                          <p:val>
                                            <p:fltVal val="0.5"/>
                                          </p:val>
                                        </p:tav>
                                        <p:tav tm="100000">
                                          <p:val>
                                            <p:strVal val="#ppt_y"/>
                                          </p:val>
                                        </p:tav>
                                      </p:tavLst>
                                    </p:anim>
                                  </p:childTnLst>
                                </p:cTn>
                              </p:par>
                            </p:childTnLst>
                          </p:cTn>
                        </p:par>
                        <p:par>
                          <p:cTn id="28" fill="hold">
                            <p:stCondLst>
                              <p:cond delay="3500"/>
                            </p:stCondLst>
                            <p:childTnLst>
                              <p:par>
                                <p:cTn id="29" presetID="6" presetClass="emph" presetSubtype="0" autoRev="1" fill="hold" nodeType="afterEffect">
                                  <p:stCondLst>
                                    <p:cond delay="0"/>
                                  </p:stCondLst>
                                  <p:childTnLst>
                                    <p:animScale>
                                      <p:cBhvr>
                                        <p:cTn id="30" dur="100" fill="hold"/>
                                        <p:tgtEl>
                                          <p:spTgt spid="6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9"/>
          <p:cNvSpPr txBox="1">
            <a:spLocks noChangeArrowheads="1"/>
          </p:cNvSpPr>
          <p:nvPr/>
        </p:nvSpPr>
        <p:spPr bwMode="auto">
          <a:xfrm>
            <a:off x="1171575" y="171453"/>
            <a:ext cx="3886200" cy="49768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pic>
        <p:nvPicPr>
          <p:cNvPr id="16" name="Picture 3" descr="E:\PPT背景\03.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705877"/>
            <a:ext cx="9144000" cy="438150"/>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5" descr="E:\PPT背景\05.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517347">
            <a:off x="562966" y="1393429"/>
            <a:ext cx="1698887" cy="238976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1" name="Picture 5" descr="E:\PPT背景\05.png"/>
          <p:cNvPicPr>
            <a:picLocks noChangeAspect="1" noChangeArrowheads="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xmlns="" val="0"/>
              </a:ext>
            </a:extLst>
          </a:blip>
          <a:srcRect/>
          <a:stretch>
            <a:fillRect/>
          </a:stretch>
        </p:blipFill>
        <p:spPr bwMode="auto">
          <a:xfrm rot="21018681">
            <a:off x="2607937" y="1761658"/>
            <a:ext cx="1698887" cy="238976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22" name="Picture 5" descr="E:\PPT背景\05.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rcRect/>
          <a:stretch>
            <a:fillRect/>
          </a:stretch>
        </p:blipFill>
        <p:spPr bwMode="auto">
          <a:xfrm rot="841888">
            <a:off x="4710392" y="1764284"/>
            <a:ext cx="1698887" cy="23897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3" name="TextBox 23"/>
          <p:cNvSpPr txBox="1"/>
          <p:nvPr/>
        </p:nvSpPr>
        <p:spPr>
          <a:xfrm rot="1137444">
            <a:off x="5004319" y="2424034"/>
            <a:ext cx="112551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4" name="TextBox 24"/>
          <p:cNvSpPr txBox="1"/>
          <p:nvPr/>
        </p:nvSpPr>
        <p:spPr>
          <a:xfrm rot="1496620">
            <a:off x="779481" y="2127343"/>
            <a:ext cx="112551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5" name="TextBox 25"/>
          <p:cNvSpPr txBox="1"/>
          <p:nvPr/>
        </p:nvSpPr>
        <p:spPr>
          <a:xfrm rot="21091745">
            <a:off x="2873660" y="2428835"/>
            <a:ext cx="112551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6" name="TextBox 26"/>
          <p:cNvSpPr txBox="1"/>
          <p:nvPr/>
        </p:nvSpPr>
        <p:spPr>
          <a:xfrm rot="21091745">
            <a:off x="3127586" y="3303007"/>
            <a:ext cx="89202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7" name="TextBox 27"/>
          <p:cNvSpPr txBox="1"/>
          <p:nvPr/>
        </p:nvSpPr>
        <p:spPr>
          <a:xfrm rot="1214735">
            <a:off x="4899541" y="3315210"/>
            <a:ext cx="89202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8" name="TextBox 28"/>
          <p:cNvSpPr txBox="1"/>
          <p:nvPr/>
        </p:nvSpPr>
        <p:spPr>
          <a:xfrm rot="1496449">
            <a:off x="569752" y="2884686"/>
            <a:ext cx="89202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pic>
        <p:nvPicPr>
          <p:cNvPr id="29" name="Picture 5" descr="E:\PPT背景\05.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082653" flipH="1">
            <a:off x="6787483" y="1590721"/>
            <a:ext cx="1698887" cy="238976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0" name="TextBox 24"/>
          <p:cNvSpPr txBox="1"/>
          <p:nvPr/>
        </p:nvSpPr>
        <p:spPr>
          <a:xfrm rot="20103380" flipH="1">
            <a:off x="7064448" y="2328354"/>
            <a:ext cx="112551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1" name="TextBox 28"/>
          <p:cNvSpPr txBox="1"/>
          <p:nvPr/>
        </p:nvSpPr>
        <p:spPr>
          <a:xfrm rot="20103551" flipH="1">
            <a:off x="7362789" y="3125819"/>
            <a:ext cx="892028" cy="752514"/>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4058422283"/>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8" fill="hold" nodeType="afterEffect" p14:presetBounceEnd="20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20000">
                                          <p:cBhvr additive="base">
                                            <p:cTn id="15" dur="500" fill="hold"/>
                                            <p:tgtEl>
                                              <p:spTgt spid="29"/>
                                            </p:tgtEl>
                                            <p:attrNameLst>
                                              <p:attrName>ppt_x</p:attrName>
                                            </p:attrNameLst>
                                          </p:cBhvr>
                                          <p:tavLst>
                                            <p:tav tm="0">
                                              <p:val>
                                                <p:strVal val="0-#ppt_w/2"/>
                                              </p:val>
                                            </p:tav>
                                            <p:tav tm="100000">
                                              <p:val>
                                                <p:strVal val="#ppt_x"/>
                                              </p:val>
                                            </p:tav>
                                          </p:tavLst>
                                        </p:anim>
                                        <p:anim calcmode="lin" valueType="num" p14:bounceEnd="20000">
                                          <p:cBhvr additive="base">
                                            <p:cTn id="16" dur="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20000">
                                      <p:stCondLst>
                                        <p:cond delay="200"/>
                                      </p:stCondLst>
                                      <p:childTnLst>
                                        <p:set>
                                          <p:cBhvr>
                                            <p:cTn id="18" dur="1" fill="hold">
                                              <p:stCondLst>
                                                <p:cond delay="0"/>
                                              </p:stCondLst>
                                            </p:cTn>
                                            <p:tgtEl>
                                              <p:spTgt spid="22"/>
                                            </p:tgtEl>
                                            <p:attrNameLst>
                                              <p:attrName>style.visibility</p:attrName>
                                            </p:attrNameLst>
                                          </p:cBhvr>
                                          <p:to>
                                            <p:strVal val="visible"/>
                                          </p:to>
                                        </p:set>
                                        <p:anim calcmode="lin" valueType="num" p14:bounceEnd="20000">
                                          <p:cBhvr additive="base">
                                            <p:cTn id="19"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20000">
                                      <p:stCondLst>
                                        <p:cond delay="400"/>
                                      </p:stCondLst>
                                      <p:childTnLst>
                                        <p:set>
                                          <p:cBhvr>
                                            <p:cTn id="22" dur="1" fill="hold">
                                              <p:stCondLst>
                                                <p:cond delay="0"/>
                                              </p:stCondLst>
                                            </p:cTn>
                                            <p:tgtEl>
                                              <p:spTgt spid="21"/>
                                            </p:tgtEl>
                                            <p:attrNameLst>
                                              <p:attrName>style.visibility</p:attrName>
                                            </p:attrNameLst>
                                          </p:cBhvr>
                                          <p:to>
                                            <p:strVal val="visible"/>
                                          </p:to>
                                        </p:set>
                                        <p:anim calcmode="lin" valueType="num" p14:bounceEnd="20000">
                                          <p:cBhvr additive="base">
                                            <p:cTn id="23" dur="500" fill="hold"/>
                                            <p:tgtEl>
                                              <p:spTgt spid="21"/>
                                            </p:tgtEl>
                                            <p:attrNameLst>
                                              <p:attrName>ppt_x</p:attrName>
                                            </p:attrNameLst>
                                          </p:cBhvr>
                                          <p:tavLst>
                                            <p:tav tm="0">
                                              <p:val>
                                                <p:strVal val="0-#ppt_w/2"/>
                                              </p:val>
                                            </p:tav>
                                            <p:tav tm="100000">
                                              <p:val>
                                                <p:strVal val="#ppt_x"/>
                                              </p:val>
                                            </p:tav>
                                          </p:tavLst>
                                        </p:anim>
                                        <p:anim calcmode="lin" valueType="num" p14:bounceEnd="20000">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20000">
                                      <p:stCondLst>
                                        <p:cond delay="600"/>
                                      </p:stCondLst>
                                      <p:childTnLst>
                                        <p:set>
                                          <p:cBhvr>
                                            <p:cTn id="26" dur="1" fill="hold">
                                              <p:stCondLst>
                                                <p:cond delay="0"/>
                                              </p:stCondLst>
                                            </p:cTn>
                                            <p:tgtEl>
                                              <p:spTgt spid="20"/>
                                            </p:tgtEl>
                                            <p:attrNameLst>
                                              <p:attrName>style.visibility</p:attrName>
                                            </p:attrNameLst>
                                          </p:cBhvr>
                                          <p:to>
                                            <p:strVal val="visible"/>
                                          </p:to>
                                        </p:set>
                                        <p:anim calcmode="lin" valueType="num" p14:bounceEnd="20000">
                                          <p:cBhvr additive="base">
                                            <p:cTn id="27" dur="500" fill="hold"/>
                                            <p:tgtEl>
                                              <p:spTgt spid="20"/>
                                            </p:tgtEl>
                                            <p:attrNameLst>
                                              <p:attrName>ppt_x</p:attrName>
                                            </p:attrNameLst>
                                          </p:cBhvr>
                                          <p:tavLst>
                                            <p:tav tm="0">
                                              <p:val>
                                                <p:strVal val="0-#ppt_w/2"/>
                                              </p:val>
                                            </p:tav>
                                            <p:tav tm="100000">
                                              <p:val>
                                                <p:strVal val="#ppt_x"/>
                                              </p:val>
                                            </p:tav>
                                          </p:tavLst>
                                        </p:anim>
                                        <p:anim calcmode="lin" valueType="num" p14:bounceEnd="20000">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3" grpId="0"/>
          <p:bldP spid="24" grpId="0"/>
          <p:bldP spid="25" grpId="0"/>
          <p:bldP spid="26" grpId="0"/>
          <p:bldP spid="27" grpId="0"/>
          <p:bldP spid="28" grpId="0"/>
          <p:bldP spid="30"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40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0-#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6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3" grpId="0"/>
          <p:bldP spid="24" grpId="0"/>
          <p:bldP spid="25" grpId="0"/>
          <p:bldP spid="26" grpId="0"/>
          <p:bldP spid="27" grpId="0"/>
          <p:bldP spid="28" grpId="0"/>
          <p:bldP spid="30" grpId="0"/>
          <p:bldP spid="3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124" name="Group 2"/>
          <p:cNvGrpSpPr>
            <a:grpSpLocks/>
          </p:cNvGrpSpPr>
          <p:nvPr/>
        </p:nvGrpSpPr>
        <p:grpSpPr bwMode="auto">
          <a:xfrm>
            <a:off x="971550" y="1323975"/>
            <a:ext cx="3560763" cy="3689350"/>
            <a:chOff x="1400" y="679"/>
            <a:chExt cx="2960" cy="2960"/>
          </a:xfrm>
        </p:grpSpPr>
        <p:sp>
          <p:nvSpPr>
            <p:cNvPr id="125" name="Freeform 3"/>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hlink">
                <a:alpha val="20000"/>
              </a:schemeClr>
            </a:solidFill>
            <a:ln w="12700">
              <a:noFill/>
              <a:round/>
              <a:headEnd/>
              <a:tailEnd/>
            </a:ln>
          </p:spPr>
          <p:txBody>
            <a:bodyPr/>
            <a:lstStyle/>
            <a:p>
              <a:endParaRPr lang="zh-CN" altLang="en-US"/>
            </a:p>
          </p:txBody>
        </p:sp>
        <p:sp>
          <p:nvSpPr>
            <p:cNvPr id="126" name="Freeform 4"/>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hlink">
                <a:alpha val="20000"/>
              </a:schemeClr>
            </a:solidFill>
            <a:ln w="12700">
              <a:noFill/>
              <a:round/>
              <a:headEnd/>
              <a:tailEnd/>
            </a:ln>
          </p:spPr>
          <p:txBody>
            <a:bodyPr/>
            <a:lstStyle/>
            <a:p>
              <a:endParaRPr lang="zh-CN" altLang="en-US"/>
            </a:p>
          </p:txBody>
        </p:sp>
        <p:sp>
          <p:nvSpPr>
            <p:cNvPr id="127" name="Freeform 5"/>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chemeClr val="hlink">
                <a:alpha val="20000"/>
              </a:schemeClr>
            </a:solidFill>
            <a:ln w="12700">
              <a:noFill/>
              <a:round/>
              <a:headEnd/>
              <a:tailEnd/>
            </a:ln>
          </p:spPr>
          <p:txBody>
            <a:bodyPr/>
            <a:lstStyle/>
            <a:p>
              <a:endParaRPr lang="zh-CN" altLang="en-US"/>
            </a:p>
          </p:txBody>
        </p:sp>
      </p:grpSp>
      <p:grpSp>
        <p:nvGrpSpPr>
          <p:cNvPr id="128" name="Group 6"/>
          <p:cNvGrpSpPr>
            <a:grpSpLocks/>
          </p:cNvGrpSpPr>
          <p:nvPr/>
        </p:nvGrpSpPr>
        <p:grpSpPr bwMode="auto">
          <a:xfrm>
            <a:off x="1116013" y="1779580"/>
            <a:ext cx="3313112" cy="3089281"/>
            <a:chOff x="883" y="1298"/>
            <a:chExt cx="2087" cy="2155"/>
          </a:xfrm>
        </p:grpSpPr>
        <p:grpSp>
          <p:nvGrpSpPr>
            <p:cNvPr id="129" name="Group 7"/>
            <p:cNvGrpSpPr>
              <a:grpSpLocks/>
            </p:cNvGrpSpPr>
            <p:nvPr/>
          </p:nvGrpSpPr>
          <p:grpSpPr bwMode="auto">
            <a:xfrm>
              <a:off x="1609" y="2069"/>
              <a:ext cx="635" cy="658"/>
              <a:chOff x="1400" y="679"/>
              <a:chExt cx="2960" cy="2960"/>
            </a:xfrm>
          </p:grpSpPr>
          <p:sp>
            <p:nvSpPr>
              <p:cNvPr id="234" name="Freeform 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35" name="Freeform 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36" name="Freeform 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0" name="Group 11"/>
            <p:cNvGrpSpPr>
              <a:grpSpLocks/>
            </p:cNvGrpSpPr>
            <p:nvPr/>
          </p:nvGrpSpPr>
          <p:grpSpPr bwMode="auto">
            <a:xfrm>
              <a:off x="1609" y="1684"/>
              <a:ext cx="635" cy="658"/>
              <a:chOff x="1400" y="679"/>
              <a:chExt cx="2960" cy="2960"/>
            </a:xfrm>
          </p:grpSpPr>
          <p:sp>
            <p:nvSpPr>
              <p:cNvPr id="231" name="Freeform 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32" name="Freeform 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33" name="Freeform 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1" name="Group 15"/>
            <p:cNvGrpSpPr>
              <a:grpSpLocks/>
            </p:cNvGrpSpPr>
            <p:nvPr/>
          </p:nvGrpSpPr>
          <p:grpSpPr bwMode="auto">
            <a:xfrm>
              <a:off x="1609" y="1298"/>
              <a:ext cx="635" cy="658"/>
              <a:chOff x="1400" y="679"/>
              <a:chExt cx="2960" cy="2960"/>
            </a:xfrm>
          </p:grpSpPr>
          <p:sp>
            <p:nvSpPr>
              <p:cNvPr id="228" name="Freeform 1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29" name="Freeform 1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30" name="Freeform 1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2" name="Group 19"/>
            <p:cNvGrpSpPr>
              <a:grpSpLocks/>
            </p:cNvGrpSpPr>
            <p:nvPr/>
          </p:nvGrpSpPr>
          <p:grpSpPr bwMode="auto">
            <a:xfrm>
              <a:off x="1972" y="2250"/>
              <a:ext cx="635" cy="658"/>
              <a:chOff x="1400" y="679"/>
              <a:chExt cx="2960" cy="2960"/>
            </a:xfrm>
          </p:grpSpPr>
          <p:sp>
            <p:nvSpPr>
              <p:cNvPr id="225" name="Freeform 2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26" name="Freeform 2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27" name="Freeform 2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3" name="Group 23"/>
            <p:cNvGrpSpPr>
              <a:grpSpLocks/>
            </p:cNvGrpSpPr>
            <p:nvPr/>
          </p:nvGrpSpPr>
          <p:grpSpPr bwMode="auto">
            <a:xfrm>
              <a:off x="1972" y="1865"/>
              <a:ext cx="635" cy="658"/>
              <a:chOff x="1400" y="679"/>
              <a:chExt cx="2960" cy="2960"/>
            </a:xfrm>
          </p:grpSpPr>
          <p:sp>
            <p:nvSpPr>
              <p:cNvPr id="222" name="Freeform 2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23" name="Freeform 2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24" name="Freeform 2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4" name="Group 27"/>
            <p:cNvGrpSpPr>
              <a:grpSpLocks/>
            </p:cNvGrpSpPr>
            <p:nvPr/>
          </p:nvGrpSpPr>
          <p:grpSpPr bwMode="auto">
            <a:xfrm>
              <a:off x="1972" y="1479"/>
              <a:ext cx="635" cy="658"/>
              <a:chOff x="1400" y="679"/>
              <a:chExt cx="2960" cy="2960"/>
            </a:xfrm>
          </p:grpSpPr>
          <p:sp>
            <p:nvSpPr>
              <p:cNvPr id="219" name="Freeform 2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20" name="Freeform 2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21" name="Freeform 3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5" name="Group 31"/>
            <p:cNvGrpSpPr>
              <a:grpSpLocks/>
            </p:cNvGrpSpPr>
            <p:nvPr/>
          </p:nvGrpSpPr>
          <p:grpSpPr bwMode="auto">
            <a:xfrm>
              <a:off x="2335" y="2432"/>
              <a:ext cx="635" cy="658"/>
              <a:chOff x="1400" y="679"/>
              <a:chExt cx="2960" cy="2960"/>
            </a:xfrm>
          </p:grpSpPr>
          <p:sp>
            <p:nvSpPr>
              <p:cNvPr id="216" name="Freeform 3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17" name="Freeform 3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18" name="Freeform 3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6" name="Group 35"/>
            <p:cNvGrpSpPr>
              <a:grpSpLocks/>
            </p:cNvGrpSpPr>
            <p:nvPr/>
          </p:nvGrpSpPr>
          <p:grpSpPr bwMode="auto">
            <a:xfrm>
              <a:off x="2335" y="2047"/>
              <a:ext cx="635" cy="658"/>
              <a:chOff x="1400" y="679"/>
              <a:chExt cx="2960" cy="2960"/>
            </a:xfrm>
          </p:grpSpPr>
          <p:sp>
            <p:nvSpPr>
              <p:cNvPr id="213" name="Freeform 3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14" name="Freeform 3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15" name="Freeform 3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7" name="Group 39"/>
            <p:cNvGrpSpPr>
              <a:grpSpLocks/>
            </p:cNvGrpSpPr>
            <p:nvPr/>
          </p:nvGrpSpPr>
          <p:grpSpPr bwMode="auto">
            <a:xfrm>
              <a:off x="2335" y="1661"/>
              <a:ext cx="635" cy="658"/>
              <a:chOff x="1400" y="679"/>
              <a:chExt cx="2960" cy="2960"/>
            </a:xfrm>
          </p:grpSpPr>
          <p:sp>
            <p:nvSpPr>
              <p:cNvPr id="210" name="Freeform 4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bg1">
                  <a:alpha val="25098"/>
                </a:schemeClr>
              </a:solidFill>
              <a:ln w="19050" cap="rnd">
                <a:solidFill>
                  <a:srgbClr val="969696"/>
                </a:solidFill>
                <a:prstDash val="sysDot"/>
                <a:round/>
                <a:headEnd/>
                <a:tailEnd/>
              </a:ln>
            </p:spPr>
            <p:txBody>
              <a:bodyPr/>
              <a:lstStyle/>
              <a:p>
                <a:endParaRPr lang="zh-CN" altLang="en-US"/>
              </a:p>
            </p:txBody>
          </p:sp>
          <p:sp>
            <p:nvSpPr>
              <p:cNvPr id="211" name="Freeform 4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bg1">
                  <a:alpha val="25098"/>
                </a:schemeClr>
              </a:solidFill>
              <a:ln w="19050" cap="rnd">
                <a:solidFill>
                  <a:srgbClr val="969696"/>
                </a:solidFill>
                <a:prstDash val="sysDot"/>
                <a:round/>
                <a:headEnd/>
                <a:tailEnd/>
              </a:ln>
            </p:spPr>
            <p:txBody>
              <a:bodyPr/>
              <a:lstStyle/>
              <a:p>
                <a:endParaRPr lang="zh-CN" altLang="en-US"/>
              </a:p>
            </p:txBody>
          </p:sp>
          <p:sp>
            <p:nvSpPr>
              <p:cNvPr id="212" name="Freeform 4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chemeClr val="bg1">
                  <a:alpha val="25098"/>
                </a:schemeClr>
              </a:solidFill>
              <a:ln w="19050" cap="rnd">
                <a:solidFill>
                  <a:srgbClr val="969696"/>
                </a:solidFill>
                <a:prstDash val="sysDot"/>
                <a:round/>
                <a:headEnd/>
                <a:tailEnd/>
              </a:ln>
            </p:spPr>
            <p:txBody>
              <a:bodyPr/>
              <a:lstStyle/>
              <a:p>
                <a:endParaRPr lang="zh-CN" altLang="en-US"/>
              </a:p>
            </p:txBody>
          </p:sp>
        </p:grpSp>
        <p:grpSp>
          <p:nvGrpSpPr>
            <p:cNvPr id="138" name="Group 43"/>
            <p:cNvGrpSpPr>
              <a:grpSpLocks/>
            </p:cNvGrpSpPr>
            <p:nvPr/>
          </p:nvGrpSpPr>
          <p:grpSpPr bwMode="auto">
            <a:xfrm>
              <a:off x="1246" y="2250"/>
              <a:ext cx="635" cy="658"/>
              <a:chOff x="1400" y="679"/>
              <a:chExt cx="2960" cy="2960"/>
            </a:xfrm>
          </p:grpSpPr>
          <p:sp>
            <p:nvSpPr>
              <p:cNvPr id="207" name="Freeform 4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08" name="Freeform 4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09" name="Freeform 4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39" name="Group 47"/>
            <p:cNvGrpSpPr>
              <a:grpSpLocks/>
            </p:cNvGrpSpPr>
            <p:nvPr/>
          </p:nvGrpSpPr>
          <p:grpSpPr bwMode="auto">
            <a:xfrm>
              <a:off x="1246" y="1865"/>
              <a:ext cx="635" cy="658"/>
              <a:chOff x="1400" y="679"/>
              <a:chExt cx="2960" cy="2960"/>
            </a:xfrm>
          </p:grpSpPr>
          <p:sp>
            <p:nvSpPr>
              <p:cNvPr id="204" name="Freeform 4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05" name="Freeform 4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06" name="Freeform 5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0" name="Group 51"/>
            <p:cNvGrpSpPr>
              <a:grpSpLocks/>
            </p:cNvGrpSpPr>
            <p:nvPr/>
          </p:nvGrpSpPr>
          <p:grpSpPr bwMode="auto">
            <a:xfrm>
              <a:off x="1246" y="1479"/>
              <a:ext cx="635" cy="658"/>
              <a:chOff x="1400" y="679"/>
              <a:chExt cx="2960" cy="2960"/>
            </a:xfrm>
          </p:grpSpPr>
          <p:sp>
            <p:nvSpPr>
              <p:cNvPr id="201" name="Freeform 5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202" name="Freeform 5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03" name="Freeform 5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1" name="Group 55"/>
            <p:cNvGrpSpPr>
              <a:grpSpLocks/>
            </p:cNvGrpSpPr>
            <p:nvPr/>
          </p:nvGrpSpPr>
          <p:grpSpPr bwMode="auto">
            <a:xfrm>
              <a:off x="1609" y="2431"/>
              <a:ext cx="635" cy="658"/>
              <a:chOff x="1400" y="679"/>
              <a:chExt cx="2960" cy="2960"/>
            </a:xfrm>
          </p:grpSpPr>
          <p:sp>
            <p:nvSpPr>
              <p:cNvPr id="198" name="Freeform 5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99" name="Freeform 5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200" name="Freeform 5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2" name="Group 59"/>
            <p:cNvGrpSpPr>
              <a:grpSpLocks/>
            </p:cNvGrpSpPr>
            <p:nvPr/>
          </p:nvGrpSpPr>
          <p:grpSpPr bwMode="auto">
            <a:xfrm>
              <a:off x="1609" y="2046"/>
              <a:ext cx="635" cy="658"/>
              <a:chOff x="1400" y="679"/>
              <a:chExt cx="2960" cy="2960"/>
            </a:xfrm>
          </p:grpSpPr>
          <p:sp>
            <p:nvSpPr>
              <p:cNvPr id="195" name="Freeform 6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96" name="Freeform 6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97" name="Freeform 6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3" name="Group 63"/>
            <p:cNvGrpSpPr>
              <a:grpSpLocks/>
            </p:cNvGrpSpPr>
            <p:nvPr/>
          </p:nvGrpSpPr>
          <p:grpSpPr bwMode="auto">
            <a:xfrm>
              <a:off x="1609" y="1660"/>
              <a:ext cx="635" cy="658"/>
              <a:chOff x="1400" y="679"/>
              <a:chExt cx="2960" cy="2960"/>
            </a:xfrm>
          </p:grpSpPr>
          <p:sp>
            <p:nvSpPr>
              <p:cNvPr id="192" name="Freeform 6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93" name="Freeform 6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94" name="Freeform 6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4" name="Group 67"/>
            <p:cNvGrpSpPr>
              <a:grpSpLocks/>
            </p:cNvGrpSpPr>
            <p:nvPr/>
          </p:nvGrpSpPr>
          <p:grpSpPr bwMode="auto">
            <a:xfrm>
              <a:off x="1972" y="2613"/>
              <a:ext cx="635" cy="658"/>
              <a:chOff x="1400" y="679"/>
              <a:chExt cx="2960" cy="2960"/>
            </a:xfrm>
          </p:grpSpPr>
          <p:sp>
            <p:nvSpPr>
              <p:cNvPr id="189" name="Freeform 6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90" name="Freeform 6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91" name="Freeform 7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5" name="Group 71"/>
            <p:cNvGrpSpPr>
              <a:grpSpLocks/>
            </p:cNvGrpSpPr>
            <p:nvPr/>
          </p:nvGrpSpPr>
          <p:grpSpPr bwMode="auto">
            <a:xfrm>
              <a:off x="1972" y="2228"/>
              <a:ext cx="635" cy="658"/>
              <a:chOff x="1400" y="679"/>
              <a:chExt cx="2960" cy="2960"/>
            </a:xfrm>
          </p:grpSpPr>
          <p:sp>
            <p:nvSpPr>
              <p:cNvPr id="186" name="Freeform 7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87" name="Freeform 7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88" name="Freeform 7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6" name="Group 75"/>
            <p:cNvGrpSpPr>
              <a:grpSpLocks/>
            </p:cNvGrpSpPr>
            <p:nvPr/>
          </p:nvGrpSpPr>
          <p:grpSpPr bwMode="auto">
            <a:xfrm>
              <a:off x="1972" y="1842"/>
              <a:ext cx="635" cy="658"/>
              <a:chOff x="1400" y="679"/>
              <a:chExt cx="2960" cy="2960"/>
            </a:xfrm>
          </p:grpSpPr>
          <p:sp>
            <p:nvSpPr>
              <p:cNvPr id="183" name="Freeform 7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84" name="Freeform 7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85" name="Freeform 7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7" name="Group 79"/>
            <p:cNvGrpSpPr>
              <a:grpSpLocks/>
            </p:cNvGrpSpPr>
            <p:nvPr/>
          </p:nvGrpSpPr>
          <p:grpSpPr bwMode="auto">
            <a:xfrm>
              <a:off x="883" y="2432"/>
              <a:ext cx="635" cy="658"/>
              <a:chOff x="1400" y="679"/>
              <a:chExt cx="2960" cy="2960"/>
            </a:xfrm>
          </p:grpSpPr>
          <p:sp>
            <p:nvSpPr>
              <p:cNvPr id="180" name="Freeform 8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81" name="Freeform 8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82" name="Freeform 8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8" name="Group 83"/>
            <p:cNvGrpSpPr>
              <a:grpSpLocks/>
            </p:cNvGrpSpPr>
            <p:nvPr/>
          </p:nvGrpSpPr>
          <p:grpSpPr bwMode="auto">
            <a:xfrm>
              <a:off x="883" y="2047"/>
              <a:ext cx="635" cy="658"/>
              <a:chOff x="1400" y="679"/>
              <a:chExt cx="2960" cy="2960"/>
            </a:xfrm>
          </p:grpSpPr>
          <p:sp>
            <p:nvSpPr>
              <p:cNvPr id="177" name="Freeform 8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78" name="Freeform 8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79" name="Freeform 8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49" name="Group 87"/>
            <p:cNvGrpSpPr>
              <a:grpSpLocks/>
            </p:cNvGrpSpPr>
            <p:nvPr/>
          </p:nvGrpSpPr>
          <p:grpSpPr bwMode="auto">
            <a:xfrm>
              <a:off x="883" y="1661"/>
              <a:ext cx="635" cy="658"/>
              <a:chOff x="1400" y="679"/>
              <a:chExt cx="2960" cy="2960"/>
            </a:xfrm>
          </p:grpSpPr>
          <p:sp>
            <p:nvSpPr>
              <p:cNvPr id="174" name="Freeform 8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75" name="Freeform 8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76" name="Freeform 9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50" name="Group 91"/>
            <p:cNvGrpSpPr>
              <a:grpSpLocks/>
            </p:cNvGrpSpPr>
            <p:nvPr/>
          </p:nvGrpSpPr>
          <p:grpSpPr bwMode="auto">
            <a:xfrm>
              <a:off x="1246" y="2613"/>
              <a:ext cx="635" cy="658"/>
              <a:chOff x="1400" y="679"/>
              <a:chExt cx="2960" cy="2960"/>
            </a:xfrm>
          </p:grpSpPr>
          <p:sp>
            <p:nvSpPr>
              <p:cNvPr id="171" name="Freeform 9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72" name="Freeform 9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73" name="Freeform 9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51" name="Group 95"/>
            <p:cNvGrpSpPr>
              <a:grpSpLocks/>
            </p:cNvGrpSpPr>
            <p:nvPr/>
          </p:nvGrpSpPr>
          <p:grpSpPr bwMode="auto">
            <a:xfrm>
              <a:off x="1246" y="2228"/>
              <a:ext cx="635" cy="658"/>
              <a:chOff x="1400" y="679"/>
              <a:chExt cx="2960" cy="2960"/>
            </a:xfrm>
          </p:grpSpPr>
          <p:sp>
            <p:nvSpPr>
              <p:cNvPr id="168" name="Freeform 9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69" name="Freeform 9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70" name="Freeform 9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52" name="Group 99"/>
            <p:cNvGrpSpPr>
              <a:grpSpLocks/>
            </p:cNvGrpSpPr>
            <p:nvPr/>
          </p:nvGrpSpPr>
          <p:grpSpPr bwMode="auto">
            <a:xfrm>
              <a:off x="1246" y="1842"/>
              <a:ext cx="635" cy="658"/>
              <a:chOff x="1400" y="679"/>
              <a:chExt cx="2960" cy="2960"/>
            </a:xfrm>
          </p:grpSpPr>
          <p:sp>
            <p:nvSpPr>
              <p:cNvPr id="165" name="Freeform 10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66" name="Freeform 10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67" name="Freeform 10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53" name="Group 103"/>
            <p:cNvGrpSpPr>
              <a:grpSpLocks/>
            </p:cNvGrpSpPr>
            <p:nvPr/>
          </p:nvGrpSpPr>
          <p:grpSpPr bwMode="auto">
            <a:xfrm>
              <a:off x="1609" y="2795"/>
              <a:ext cx="635" cy="658"/>
              <a:chOff x="1400" y="679"/>
              <a:chExt cx="2960" cy="2960"/>
            </a:xfrm>
          </p:grpSpPr>
          <p:sp>
            <p:nvSpPr>
              <p:cNvPr id="162" name="Freeform 10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63" name="Freeform 10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64" name="Freeform 10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54" name="Group 107"/>
            <p:cNvGrpSpPr>
              <a:grpSpLocks/>
            </p:cNvGrpSpPr>
            <p:nvPr/>
          </p:nvGrpSpPr>
          <p:grpSpPr bwMode="auto">
            <a:xfrm>
              <a:off x="1609" y="2410"/>
              <a:ext cx="635" cy="658"/>
              <a:chOff x="1400" y="679"/>
              <a:chExt cx="2960" cy="2960"/>
            </a:xfrm>
          </p:grpSpPr>
          <p:sp>
            <p:nvSpPr>
              <p:cNvPr id="159" name="Freeform 10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60" name="Freeform 10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61" name="Freeform 1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nvGrpSpPr>
            <p:cNvPr id="155" name="Group 111"/>
            <p:cNvGrpSpPr>
              <a:grpSpLocks/>
            </p:cNvGrpSpPr>
            <p:nvPr/>
          </p:nvGrpSpPr>
          <p:grpSpPr bwMode="auto">
            <a:xfrm>
              <a:off x="1609" y="2024"/>
              <a:ext cx="635" cy="658"/>
              <a:chOff x="1400" y="679"/>
              <a:chExt cx="2960" cy="2960"/>
            </a:xfrm>
          </p:grpSpPr>
          <p:sp>
            <p:nvSpPr>
              <p:cNvPr id="156" name="Freeform 1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endParaRPr lang="zh-CN" altLang="en-US"/>
              </a:p>
            </p:txBody>
          </p:sp>
          <p:sp>
            <p:nvSpPr>
              <p:cNvPr id="157" name="Freeform 1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endParaRPr lang="zh-CN" altLang="en-US"/>
              </a:p>
            </p:txBody>
          </p:sp>
          <p:sp>
            <p:nvSpPr>
              <p:cNvPr id="158" name="Freeform 1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endParaRPr lang="zh-CN" altLang="en-US"/>
              </a:p>
            </p:txBody>
          </p:sp>
        </p:grpSp>
      </p:grpSp>
      <p:sp>
        <p:nvSpPr>
          <p:cNvPr id="237" name="Arc 115"/>
          <p:cNvSpPr>
            <a:spLocks/>
          </p:cNvSpPr>
          <p:nvPr/>
        </p:nvSpPr>
        <p:spPr bwMode="auto">
          <a:xfrm>
            <a:off x="4681538" y="2276475"/>
            <a:ext cx="792162" cy="792162"/>
          </a:xfrm>
          <a:custGeom>
            <a:avLst/>
            <a:gdLst>
              <a:gd name="T0" fmla="*/ 0 w 21600"/>
              <a:gd name="T1" fmla="*/ 0 h 21600"/>
              <a:gd name="T2" fmla="*/ 1065453104 w 21600"/>
              <a:gd name="T3" fmla="*/ 1065453104 h 21600"/>
              <a:gd name="T4" fmla="*/ 0 w 21600"/>
              <a:gd name="T5" fmla="*/ 1065453104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ap="rnd">
            <a:solidFill>
              <a:srgbClr val="808080"/>
            </a:solidFill>
            <a:prstDash val="sysDot"/>
            <a:round/>
            <a:headEnd/>
            <a:tailEnd type="triangle" w="med" len="med"/>
          </a:ln>
        </p:spPr>
        <p:txBody>
          <a:bodyPr wrap="none" anchor="ctr"/>
          <a:lstStyle/>
          <a:p>
            <a:endParaRPr lang="zh-CN" altLang="en-US"/>
          </a:p>
        </p:txBody>
      </p:sp>
      <p:grpSp>
        <p:nvGrpSpPr>
          <p:cNvPr id="238" name="Group 116"/>
          <p:cNvGrpSpPr>
            <a:grpSpLocks/>
          </p:cNvGrpSpPr>
          <p:nvPr/>
        </p:nvGrpSpPr>
        <p:grpSpPr bwMode="auto">
          <a:xfrm>
            <a:off x="4970463" y="3248025"/>
            <a:ext cx="1008062" cy="1044575"/>
            <a:chOff x="1400" y="679"/>
            <a:chExt cx="2960" cy="2960"/>
          </a:xfrm>
        </p:grpSpPr>
        <p:sp>
          <p:nvSpPr>
            <p:cNvPr id="239" name="Freeform 117"/>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chemeClr val="accent1"/>
            </a:solidFill>
            <a:ln w="9525">
              <a:noFill/>
              <a:round/>
              <a:headEnd/>
              <a:tailEnd/>
            </a:ln>
          </p:spPr>
          <p:txBody>
            <a:bodyPr/>
            <a:lstStyle/>
            <a:p>
              <a:endParaRPr lang="zh-CN" altLang="en-US"/>
            </a:p>
          </p:txBody>
        </p:sp>
        <p:sp>
          <p:nvSpPr>
            <p:cNvPr id="240" name="Freeform 118"/>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chemeClr val="accent2"/>
            </a:solidFill>
            <a:ln w="9525">
              <a:noFill/>
              <a:round/>
              <a:headEnd/>
              <a:tailEnd/>
            </a:ln>
          </p:spPr>
          <p:txBody>
            <a:bodyPr/>
            <a:lstStyle/>
            <a:p>
              <a:endParaRPr lang="zh-CN" altLang="en-US"/>
            </a:p>
          </p:txBody>
        </p:sp>
        <p:sp>
          <p:nvSpPr>
            <p:cNvPr id="241" name="Freeform 119"/>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chemeClr val="hlink"/>
            </a:solidFill>
            <a:ln w="9525">
              <a:noFill/>
              <a:round/>
              <a:headEnd/>
              <a:tailEnd/>
            </a:ln>
          </p:spPr>
          <p:txBody>
            <a:bodyPr/>
            <a:lstStyle/>
            <a:p>
              <a:endParaRPr lang="zh-CN" altLang="en-US"/>
            </a:p>
          </p:txBody>
        </p:sp>
      </p:grpSp>
      <p:sp>
        <p:nvSpPr>
          <p:cNvPr id="242" name="Text Box 120"/>
          <p:cNvSpPr txBox="1">
            <a:spLocks noChangeArrowheads="1"/>
          </p:cNvSpPr>
          <p:nvPr/>
        </p:nvSpPr>
        <p:spPr bwMode="auto">
          <a:xfrm>
            <a:off x="5857884" y="1941505"/>
            <a:ext cx="2590800" cy="1079500"/>
          </a:xfrm>
          <a:prstGeom prst="rect">
            <a:avLst/>
          </a:prstGeom>
          <a:noFill/>
          <a:ln w="9525" algn="ctr">
            <a:noFill/>
            <a:miter lim="800000"/>
            <a:headEnd/>
            <a:tailEnd/>
          </a:ln>
        </p:spPr>
        <p:txBody>
          <a:bodyPr>
            <a:spAutoFit/>
          </a:bodyPr>
          <a:lstStyle/>
          <a:p>
            <a:pPr algn="r">
              <a:lnSpc>
                <a:spcPct val="120000"/>
              </a:lnSpc>
            </a:pPr>
            <a:r>
              <a:rPr kumimoji="1" lang="ko-KR" altLang="en-US" dirty="0">
                <a:solidFill>
                  <a:srgbClr val="FF0000"/>
                </a:solidFill>
              </a:rPr>
              <a:t>单击此处添加文字</a:t>
            </a:r>
            <a:endParaRPr kumimoji="1" lang="ko-KR" altLang="zh-CN" dirty="0">
              <a:solidFill>
                <a:srgbClr val="FF0000"/>
              </a:solidFill>
            </a:endParaRPr>
          </a:p>
          <a:p>
            <a:pPr algn="r">
              <a:lnSpc>
                <a:spcPct val="120000"/>
              </a:lnSpc>
            </a:pPr>
            <a:r>
              <a:rPr lang="zh-CN" altLang="en-US" sz="1200" dirty="0">
                <a:solidFill>
                  <a:srgbClr val="080808"/>
                </a:solidFill>
              </a:rPr>
              <a:t>单击此处添加文字内容   </a:t>
            </a:r>
          </a:p>
          <a:p>
            <a:pPr algn="r">
              <a:lnSpc>
                <a:spcPct val="120000"/>
              </a:lnSpc>
            </a:pPr>
            <a:r>
              <a:rPr lang="zh-CN" altLang="en-US" sz="1200" dirty="0">
                <a:solidFill>
                  <a:srgbClr val="080808"/>
                </a:solidFill>
              </a:rPr>
              <a:t>单击此处添加文字内容   </a:t>
            </a:r>
          </a:p>
          <a:p>
            <a:pPr algn="r">
              <a:lnSpc>
                <a:spcPct val="120000"/>
              </a:lnSpc>
            </a:pPr>
            <a:r>
              <a:rPr lang="zh-CN" altLang="en-US" sz="1200" dirty="0">
                <a:solidFill>
                  <a:srgbClr val="080808"/>
                </a:solidFill>
              </a:rPr>
              <a:t>单击此处添加文字内容   </a:t>
            </a:r>
          </a:p>
        </p:txBody>
      </p:sp>
      <p:sp>
        <p:nvSpPr>
          <p:cNvPr id="243" name="WordArt 38"/>
          <p:cNvSpPr>
            <a:spLocks noChangeArrowheads="1" noChangeShapeType="1" noTextEdit="1"/>
          </p:cNvSpPr>
          <p:nvPr/>
        </p:nvSpPr>
        <p:spPr bwMode="auto">
          <a:xfrm>
            <a:off x="4787900" y="1428750"/>
            <a:ext cx="3686175" cy="377825"/>
          </a:xfrm>
          <a:prstGeom prst="rect">
            <a:avLst/>
          </a:prstGeom>
        </p:spPr>
        <p:txBody>
          <a:bodyPr wrap="none" fromWordArt="1">
            <a:prstTxWarp prst="textPlain">
              <a:avLst>
                <a:gd name="adj" fmla="val 50000"/>
              </a:avLst>
            </a:prstTxWarp>
          </a:bodyPr>
          <a:lstStyle/>
          <a:p>
            <a:pPr algn="ctr"/>
            <a:r>
              <a:rPr lang="zh-CN" altLang="en-US" sz="3600" kern="10" dirty="0">
                <a:ln w="9525">
                  <a:noFill/>
                  <a:round/>
                  <a:headEnd/>
                  <a:tailEnd/>
                </a:ln>
                <a:solidFill>
                  <a:srgbClr val="FF0000"/>
                </a:solidFill>
                <a:latin typeface="微软雅黑"/>
                <a:ea typeface="微软雅黑"/>
              </a:rPr>
              <a:t>双击此处添加标题文字</a:t>
            </a:r>
          </a:p>
        </p:txBody>
      </p:sp>
    </p:spTree>
    <p:extLst>
      <p:ext uri="{BB962C8B-B14F-4D97-AF65-F5344CB8AC3E}">
        <p14:creationId xmlns:p14="http://schemas.microsoft.com/office/powerpoint/2010/main" xmlns="" val="392776720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wipe(left)">
                                      <p:cBhvr>
                                        <p:cTn id="7" dur="500"/>
                                        <p:tgtEl>
                                          <p:spTgt spid="123"/>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fade">
                                      <p:cBhvr>
                                        <p:cTn id="11" dur="1000"/>
                                        <p:tgtEl>
                                          <p:spTgt spid="128"/>
                                        </p:tgtEl>
                                      </p:cBhvr>
                                    </p:animEffect>
                                    <p:anim calcmode="lin" valueType="num">
                                      <p:cBhvr>
                                        <p:cTn id="12" dur="1000" fill="hold"/>
                                        <p:tgtEl>
                                          <p:spTgt spid="128"/>
                                        </p:tgtEl>
                                        <p:attrNameLst>
                                          <p:attrName>ppt_x</p:attrName>
                                        </p:attrNameLst>
                                      </p:cBhvr>
                                      <p:tavLst>
                                        <p:tav tm="0">
                                          <p:val>
                                            <p:strVal val="#ppt_x"/>
                                          </p:val>
                                        </p:tav>
                                        <p:tav tm="100000">
                                          <p:val>
                                            <p:strVal val="#ppt_x"/>
                                          </p:val>
                                        </p:tav>
                                      </p:tavLst>
                                    </p:anim>
                                    <p:anim calcmode="lin" valueType="num">
                                      <p:cBhvr>
                                        <p:cTn id="13" dur="1000" fill="hold"/>
                                        <p:tgtEl>
                                          <p:spTgt spid="1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24"/>
                                        </p:tgtEl>
                                        <p:attrNameLst>
                                          <p:attrName>style.visibility</p:attrName>
                                        </p:attrNameLst>
                                      </p:cBhvr>
                                      <p:to>
                                        <p:strVal val="visible"/>
                                      </p:to>
                                    </p:set>
                                    <p:animEffect transition="in" filter="fade">
                                      <p:cBhvr>
                                        <p:cTn id="17" dur="500"/>
                                        <p:tgtEl>
                                          <p:spTgt spid="124"/>
                                        </p:tgtEl>
                                      </p:cBhvr>
                                    </p:animEffect>
                                  </p:childTnLst>
                                </p:cTn>
                              </p:par>
                            </p:childTnLst>
                          </p:cTn>
                        </p:par>
                        <p:par>
                          <p:cTn id="18" fill="hold">
                            <p:stCondLst>
                              <p:cond delay="2000"/>
                            </p:stCondLst>
                            <p:childTnLst>
                              <p:par>
                                <p:cTn id="19" presetID="18" presetClass="entr" presetSubtype="6" fill="hold" grpId="0" nodeType="afterEffect">
                                  <p:stCondLst>
                                    <p:cond delay="0"/>
                                  </p:stCondLst>
                                  <p:childTnLst>
                                    <p:set>
                                      <p:cBhvr>
                                        <p:cTn id="20" dur="1" fill="hold">
                                          <p:stCondLst>
                                            <p:cond delay="0"/>
                                          </p:stCondLst>
                                        </p:cTn>
                                        <p:tgtEl>
                                          <p:spTgt spid="237"/>
                                        </p:tgtEl>
                                        <p:attrNameLst>
                                          <p:attrName>style.visibility</p:attrName>
                                        </p:attrNameLst>
                                      </p:cBhvr>
                                      <p:to>
                                        <p:strVal val="visible"/>
                                      </p:to>
                                    </p:set>
                                    <p:animEffect transition="in" filter="strips(downRight)">
                                      <p:cBhvr>
                                        <p:cTn id="21" dur="500"/>
                                        <p:tgtEl>
                                          <p:spTgt spid="237"/>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238"/>
                                        </p:tgtEl>
                                        <p:attrNameLst>
                                          <p:attrName>style.visibility</p:attrName>
                                        </p:attrNameLst>
                                      </p:cBhvr>
                                      <p:to>
                                        <p:strVal val="visible"/>
                                      </p:to>
                                    </p:set>
                                    <p:animEffect transition="in" filter="fade">
                                      <p:cBhvr>
                                        <p:cTn id="25" dur="500"/>
                                        <p:tgtEl>
                                          <p:spTgt spid="238"/>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243"/>
                                        </p:tgtEl>
                                        <p:attrNameLst>
                                          <p:attrName>style.visibility</p:attrName>
                                        </p:attrNameLst>
                                      </p:cBhvr>
                                      <p:to>
                                        <p:strVal val="visible"/>
                                      </p:to>
                                    </p:set>
                                    <p:anim calcmode="lin" valueType="num">
                                      <p:cBhvr>
                                        <p:cTn id="29" dur="500" fill="hold"/>
                                        <p:tgtEl>
                                          <p:spTgt spid="243"/>
                                        </p:tgtEl>
                                        <p:attrNameLst>
                                          <p:attrName>ppt_w</p:attrName>
                                        </p:attrNameLst>
                                      </p:cBhvr>
                                      <p:tavLst>
                                        <p:tav tm="0">
                                          <p:val>
                                            <p:fltVal val="0"/>
                                          </p:val>
                                        </p:tav>
                                        <p:tav tm="100000">
                                          <p:val>
                                            <p:strVal val="#ppt_w"/>
                                          </p:val>
                                        </p:tav>
                                      </p:tavLst>
                                    </p:anim>
                                    <p:anim calcmode="lin" valueType="num">
                                      <p:cBhvr>
                                        <p:cTn id="30" dur="500" fill="hold"/>
                                        <p:tgtEl>
                                          <p:spTgt spid="243"/>
                                        </p:tgtEl>
                                        <p:attrNameLst>
                                          <p:attrName>ppt_h</p:attrName>
                                        </p:attrNameLst>
                                      </p:cBhvr>
                                      <p:tavLst>
                                        <p:tav tm="0">
                                          <p:val>
                                            <p:fltVal val="0"/>
                                          </p:val>
                                        </p:tav>
                                        <p:tav tm="100000">
                                          <p:val>
                                            <p:strVal val="#ppt_h"/>
                                          </p:val>
                                        </p:tav>
                                      </p:tavLst>
                                    </p:anim>
                                    <p:animEffect transition="in" filter="fade">
                                      <p:cBhvr>
                                        <p:cTn id="31" dur="500"/>
                                        <p:tgtEl>
                                          <p:spTgt spid="243"/>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42"/>
                                        </p:tgtEl>
                                        <p:attrNameLst>
                                          <p:attrName>style.visibility</p:attrName>
                                        </p:attrNameLst>
                                      </p:cBhvr>
                                      <p:to>
                                        <p:strVal val="visible"/>
                                      </p:to>
                                    </p:set>
                                    <p:animEffect transition="in" filter="wipe(up)">
                                      <p:cBhvr>
                                        <p:cTn id="35"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237" grpId="0" animBg="1"/>
      <p:bldP spid="242" grpId="0"/>
      <p:bldP spid="2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28" name="组合 23"/>
          <p:cNvGrpSpPr/>
          <p:nvPr/>
        </p:nvGrpSpPr>
        <p:grpSpPr>
          <a:xfrm>
            <a:off x="1685925" y="1047750"/>
            <a:ext cx="6086475" cy="606425"/>
            <a:chOff x="1509713" y="1773238"/>
            <a:chExt cx="6086475" cy="606425"/>
          </a:xfrm>
        </p:grpSpPr>
        <p:sp>
          <p:nvSpPr>
            <p:cNvPr id="34" name="Rectangle 31"/>
            <p:cNvSpPr>
              <a:spLocks noChangeArrowheads="1"/>
            </p:cNvSpPr>
            <p:nvPr/>
          </p:nvSpPr>
          <p:spPr bwMode="auto">
            <a:xfrm>
              <a:off x="1509713" y="2193925"/>
              <a:ext cx="6086475" cy="185738"/>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35" name="AutoShape 6"/>
            <p:cNvSpPr>
              <a:spLocks noChangeArrowheads="1"/>
            </p:cNvSpPr>
            <p:nvPr/>
          </p:nvSpPr>
          <p:spPr bwMode="auto">
            <a:xfrm>
              <a:off x="1547813" y="1773238"/>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36" name="WordArt 20"/>
            <p:cNvSpPr>
              <a:spLocks noChangeArrowheads="1" noChangeShapeType="1" noTextEdit="1"/>
            </p:cNvSpPr>
            <p:nvPr/>
          </p:nvSpPr>
          <p:spPr bwMode="auto">
            <a:xfrm>
              <a:off x="1800225" y="1916113"/>
              <a:ext cx="1206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1</a:t>
              </a:r>
              <a:endParaRPr lang="zh-CN" altLang="en-US" sz="3600" kern="10">
                <a:ln w="3175">
                  <a:solidFill>
                    <a:schemeClr val="accent2"/>
                  </a:solidFill>
                  <a:round/>
                  <a:headEnd/>
                  <a:tailEnd/>
                </a:ln>
                <a:solidFill>
                  <a:schemeClr val="accent2"/>
                </a:solidFill>
                <a:latin typeface="黑体"/>
                <a:ea typeface="黑体"/>
              </a:endParaRPr>
            </a:p>
          </p:txBody>
        </p:sp>
        <p:sp>
          <p:nvSpPr>
            <p:cNvPr id="37" name="AutoShape 25"/>
            <p:cNvSpPr>
              <a:spLocks noChangeArrowheads="1"/>
            </p:cNvSpPr>
            <p:nvPr/>
          </p:nvSpPr>
          <p:spPr bwMode="auto">
            <a:xfrm>
              <a:off x="1620838" y="1773238"/>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a:t>
              </a:r>
              <a:r>
                <a:rPr lang="zh-CN" altLang="en-US" dirty="0" smtClean="0">
                  <a:latin typeface="微软雅黑" pitchFamily="34" charset="-122"/>
                </a:rPr>
                <a:t>内容</a:t>
              </a:r>
              <a:endParaRPr lang="en-US" altLang="zh-CN" dirty="0">
                <a:latin typeface="微软雅黑" pitchFamily="34" charset="-122"/>
              </a:endParaRPr>
            </a:p>
          </p:txBody>
        </p:sp>
      </p:grpSp>
      <p:grpSp>
        <p:nvGrpSpPr>
          <p:cNvPr id="38" name="组合 25"/>
          <p:cNvGrpSpPr/>
          <p:nvPr/>
        </p:nvGrpSpPr>
        <p:grpSpPr>
          <a:xfrm>
            <a:off x="1685925" y="2632075"/>
            <a:ext cx="6086475" cy="606425"/>
            <a:chOff x="1509713" y="3357563"/>
            <a:chExt cx="6086475" cy="606425"/>
          </a:xfrm>
        </p:grpSpPr>
        <p:sp>
          <p:nvSpPr>
            <p:cNvPr id="39" name="Rectangle 33"/>
            <p:cNvSpPr>
              <a:spLocks noChangeArrowheads="1"/>
            </p:cNvSpPr>
            <p:nvPr/>
          </p:nvSpPr>
          <p:spPr bwMode="auto">
            <a:xfrm>
              <a:off x="1509713" y="3778250"/>
              <a:ext cx="6086475" cy="185738"/>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40" name="AutoShape 12"/>
            <p:cNvSpPr>
              <a:spLocks noChangeArrowheads="1"/>
            </p:cNvSpPr>
            <p:nvPr/>
          </p:nvSpPr>
          <p:spPr bwMode="auto">
            <a:xfrm>
              <a:off x="1547813" y="3357563"/>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pPr algn="ctr"/>
              <a:endParaRPr lang="zh-CN" altLang="zh-CN" i="1">
                <a:latin typeface="微软雅黑" pitchFamily="34" charset="-122"/>
              </a:endParaRPr>
            </a:p>
          </p:txBody>
        </p:sp>
        <p:sp>
          <p:nvSpPr>
            <p:cNvPr id="41" name="WordArt 22"/>
            <p:cNvSpPr>
              <a:spLocks noChangeArrowheads="1" noChangeShapeType="1" noTextEdit="1"/>
            </p:cNvSpPr>
            <p:nvPr/>
          </p:nvSpPr>
          <p:spPr bwMode="auto">
            <a:xfrm>
              <a:off x="1774825" y="3490913"/>
              <a:ext cx="1841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3</a:t>
              </a:r>
              <a:endParaRPr lang="zh-CN" altLang="en-US" sz="3600" kern="10">
                <a:ln w="3175">
                  <a:solidFill>
                    <a:schemeClr val="accent2"/>
                  </a:solidFill>
                  <a:round/>
                  <a:headEnd/>
                  <a:tailEnd/>
                </a:ln>
                <a:solidFill>
                  <a:schemeClr val="accent2"/>
                </a:solidFill>
                <a:latin typeface="黑体"/>
                <a:ea typeface="黑体"/>
              </a:endParaRPr>
            </a:p>
          </p:txBody>
        </p:sp>
        <p:sp>
          <p:nvSpPr>
            <p:cNvPr id="42" name="AutoShape 27"/>
            <p:cNvSpPr>
              <a:spLocks noChangeArrowheads="1"/>
            </p:cNvSpPr>
            <p:nvPr/>
          </p:nvSpPr>
          <p:spPr bwMode="auto">
            <a:xfrm>
              <a:off x="1620838" y="3357563"/>
              <a:ext cx="5403850" cy="533400"/>
            </a:xfrm>
            <a:prstGeom prst="roundRect">
              <a:avLst>
                <a:gd name="adj" fmla="val 0"/>
              </a:avLst>
            </a:prstGeom>
            <a:noFill/>
            <a:ln w="3175">
              <a:noFill/>
              <a:round/>
              <a:headEnd/>
              <a:tailEnd/>
            </a:ln>
          </p:spPr>
          <p:txBody>
            <a:bodyPr wrap="none" anchor="ctr"/>
            <a:lstStyle/>
            <a:p>
              <a:pPr lvl="1"/>
              <a:r>
                <a:rPr lang="zh-CN" altLang="en-US" dirty="0">
                  <a:latin typeface="微软雅黑" pitchFamily="34" charset="-122"/>
                </a:rPr>
                <a:t>单击添加目录</a:t>
              </a:r>
              <a:r>
                <a:rPr lang="zh-CN" altLang="en-US" dirty="0" smtClean="0">
                  <a:latin typeface="微软雅黑" pitchFamily="34" charset="-122"/>
                </a:rPr>
                <a:t>内容</a:t>
              </a:r>
              <a:endParaRPr lang="en-US" altLang="zh-CN" dirty="0">
                <a:latin typeface="微软雅黑" pitchFamily="34" charset="-122"/>
              </a:endParaRPr>
            </a:p>
          </p:txBody>
        </p:sp>
      </p:grpSp>
      <p:grpSp>
        <p:nvGrpSpPr>
          <p:cNvPr id="43" name="组合 26"/>
          <p:cNvGrpSpPr/>
          <p:nvPr/>
        </p:nvGrpSpPr>
        <p:grpSpPr>
          <a:xfrm>
            <a:off x="1685925" y="3424237"/>
            <a:ext cx="6086475" cy="606425"/>
            <a:chOff x="1509713" y="4149725"/>
            <a:chExt cx="6086475" cy="606425"/>
          </a:xfrm>
        </p:grpSpPr>
        <p:sp>
          <p:nvSpPr>
            <p:cNvPr id="44" name="Rectangle 34"/>
            <p:cNvSpPr>
              <a:spLocks noChangeArrowheads="1"/>
            </p:cNvSpPr>
            <p:nvPr/>
          </p:nvSpPr>
          <p:spPr bwMode="auto">
            <a:xfrm>
              <a:off x="1509713" y="4570413"/>
              <a:ext cx="6086475"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45" name="AutoShape 15"/>
            <p:cNvSpPr>
              <a:spLocks noChangeArrowheads="1"/>
            </p:cNvSpPr>
            <p:nvPr/>
          </p:nvSpPr>
          <p:spPr bwMode="auto">
            <a:xfrm>
              <a:off x="1547813" y="4149725"/>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46" name="WordArt 23"/>
            <p:cNvSpPr>
              <a:spLocks noChangeArrowheads="1" noChangeShapeType="1" noTextEdit="1"/>
            </p:cNvSpPr>
            <p:nvPr/>
          </p:nvSpPr>
          <p:spPr bwMode="auto">
            <a:xfrm>
              <a:off x="1755775" y="4291013"/>
              <a:ext cx="1841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4</a:t>
              </a:r>
              <a:endParaRPr lang="zh-CN" altLang="en-US" sz="3600" kern="10">
                <a:ln w="3175">
                  <a:solidFill>
                    <a:schemeClr val="accent2"/>
                  </a:solidFill>
                  <a:round/>
                  <a:headEnd/>
                  <a:tailEnd/>
                </a:ln>
                <a:solidFill>
                  <a:schemeClr val="accent2"/>
                </a:solidFill>
                <a:latin typeface="黑体"/>
                <a:ea typeface="黑体"/>
              </a:endParaRPr>
            </a:p>
          </p:txBody>
        </p:sp>
        <p:sp>
          <p:nvSpPr>
            <p:cNvPr id="47" name="AutoShape 28"/>
            <p:cNvSpPr>
              <a:spLocks noChangeArrowheads="1"/>
            </p:cNvSpPr>
            <p:nvPr/>
          </p:nvSpPr>
          <p:spPr bwMode="auto">
            <a:xfrm>
              <a:off x="1620838" y="4149725"/>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a:t>
              </a:r>
              <a:r>
                <a:rPr lang="zh-CN" altLang="en-US" dirty="0" smtClean="0">
                  <a:latin typeface="微软雅黑" pitchFamily="34" charset="-122"/>
                </a:rPr>
                <a:t>内容</a:t>
              </a:r>
              <a:endParaRPr lang="en-US" altLang="zh-CN" dirty="0">
                <a:latin typeface="微软雅黑" pitchFamily="34" charset="-122"/>
              </a:endParaRPr>
            </a:p>
          </p:txBody>
        </p:sp>
      </p:grpSp>
      <p:grpSp>
        <p:nvGrpSpPr>
          <p:cNvPr id="48" name="组合 27"/>
          <p:cNvGrpSpPr/>
          <p:nvPr/>
        </p:nvGrpSpPr>
        <p:grpSpPr>
          <a:xfrm>
            <a:off x="1685925" y="4214812"/>
            <a:ext cx="6086475" cy="609600"/>
            <a:chOff x="1509713" y="4940300"/>
            <a:chExt cx="6086475" cy="609600"/>
          </a:xfrm>
        </p:grpSpPr>
        <p:sp>
          <p:nvSpPr>
            <p:cNvPr id="49" name="Rectangle 30"/>
            <p:cNvSpPr>
              <a:spLocks noChangeArrowheads="1"/>
            </p:cNvSpPr>
            <p:nvPr/>
          </p:nvSpPr>
          <p:spPr bwMode="auto">
            <a:xfrm>
              <a:off x="1509713" y="5364163"/>
              <a:ext cx="6086475" cy="185737"/>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50" name="AutoShape 18"/>
            <p:cNvSpPr>
              <a:spLocks noChangeArrowheads="1"/>
            </p:cNvSpPr>
            <p:nvPr/>
          </p:nvSpPr>
          <p:spPr bwMode="auto">
            <a:xfrm>
              <a:off x="1547813" y="4941888"/>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51" name="WordArt 24"/>
            <p:cNvSpPr>
              <a:spLocks noChangeArrowheads="1" noChangeShapeType="1" noTextEdit="1"/>
            </p:cNvSpPr>
            <p:nvPr/>
          </p:nvSpPr>
          <p:spPr bwMode="auto">
            <a:xfrm>
              <a:off x="1755775" y="5091113"/>
              <a:ext cx="184150" cy="282575"/>
            </a:xfrm>
            <a:prstGeom prst="rect">
              <a:avLst/>
            </a:prstGeom>
          </p:spPr>
          <p:txBody>
            <a:bodyPr wrap="none" fromWordArt="1">
              <a:prstTxWarp prst="textPlain">
                <a:avLst>
                  <a:gd name="adj" fmla="val 50000"/>
                </a:avLst>
              </a:prstTxWarp>
            </a:bodyPr>
            <a:lstStyle/>
            <a:p>
              <a:pPr algn="ctr"/>
              <a:r>
                <a:rPr lang="en-US" altLang="zh-CN" sz="3600" kern="10">
                  <a:ln w="3175">
                    <a:solidFill>
                      <a:schemeClr val="accent2"/>
                    </a:solidFill>
                    <a:round/>
                    <a:headEnd/>
                    <a:tailEnd/>
                  </a:ln>
                  <a:solidFill>
                    <a:schemeClr val="accent2"/>
                  </a:solidFill>
                  <a:latin typeface="黑体"/>
                  <a:ea typeface="黑体"/>
                </a:rPr>
                <a:t>5</a:t>
              </a:r>
              <a:endParaRPr lang="zh-CN" altLang="en-US" sz="3600" kern="10">
                <a:ln w="3175">
                  <a:solidFill>
                    <a:schemeClr val="accent2"/>
                  </a:solidFill>
                  <a:round/>
                  <a:headEnd/>
                  <a:tailEnd/>
                </a:ln>
                <a:solidFill>
                  <a:schemeClr val="accent2"/>
                </a:solidFill>
                <a:latin typeface="黑体"/>
                <a:ea typeface="黑体"/>
              </a:endParaRPr>
            </a:p>
          </p:txBody>
        </p:sp>
        <p:sp>
          <p:nvSpPr>
            <p:cNvPr id="52" name="AutoShape 29"/>
            <p:cNvSpPr>
              <a:spLocks noChangeArrowheads="1"/>
            </p:cNvSpPr>
            <p:nvPr/>
          </p:nvSpPr>
          <p:spPr bwMode="auto">
            <a:xfrm>
              <a:off x="1620838" y="4940300"/>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a:t>
              </a:r>
              <a:r>
                <a:rPr lang="zh-CN" altLang="en-US" dirty="0" smtClean="0">
                  <a:latin typeface="微软雅黑" pitchFamily="34" charset="-122"/>
                </a:rPr>
                <a:t>内容</a:t>
              </a:r>
              <a:endParaRPr lang="en-US" altLang="zh-CN" dirty="0">
                <a:latin typeface="微软雅黑" pitchFamily="34" charset="-122"/>
              </a:endParaRPr>
            </a:p>
          </p:txBody>
        </p:sp>
      </p:grpSp>
      <p:grpSp>
        <p:nvGrpSpPr>
          <p:cNvPr id="53" name="组合 28"/>
          <p:cNvGrpSpPr/>
          <p:nvPr/>
        </p:nvGrpSpPr>
        <p:grpSpPr>
          <a:xfrm>
            <a:off x="1676378" y="1846256"/>
            <a:ext cx="6086475" cy="606425"/>
            <a:chOff x="1509713" y="1773238"/>
            <a:chExt cx="6086475" cy="606425"/>
          </a:xfrm>
        </p:grpSpPr>
        <p:sp>
          <p:nvSpPr>
            <p:cNvPr id="54" name="Rectangle 31"/>
            <p:cNvSpPr>
              <a:spLocks noChangeArrowheads="1"/>
            </p:cNvSpPr>
            <p:nvPr/>
          </p:nvSpPr>
          <p:spPr bwMode="auto">
            <a:xfrm>
              <a:off x="1509713" y="2193925"/>
              <a:ext cx="6086475" cy="185738"/>
            </a:xfrm>
            <a:prstGeom prst="rect">
              <a:avLst/>
            </a:prstGeom>
            <a:gradFill rotWithShape="1">
              <a:gsLst>
                <a:gs pos="0">
                  <a:schemeClr val="tx1">
                    <a:alpha val="70000"/>
                  </a:schemeClr>
                </a:gs>
                <a:gs pos="100000">
                  <a:schemeClr val="tx1">
                    <a:alpha val="0"/>
                  </a:schemeClr>
                </a:gs>
              </a:gsLst>
              <a:path path="shape">
                <a:fillToRect l="50000" t="50000" r="50000" b="50000"/>
              </a:path>
            </a:gradFill>
            <a:ln w="9525">
              <a:noFill/>
              <a:miter lim="800000"/>
              <a:headEnd/>
              <a:tailEnd/>
            </a:ln>
          </p:spPr>
          <p:txBody>
            <a:bodyPr wrap="none" anchor="ctr"/>
            <a:lstStyle/>
            <a:p>
              <a:endParaRPr lang="zh-CN" altLang="en-US" b="0">
                <a:ea typeface="华文细黑" pitchFamily="2" charset="-122"/>
              </a:endParaRPr>
            </a:p>
          </p:txBody>
        </p:sp>
        <p:sp>
          <p:nvSpPr>
            <p:cNvPr id="55" name="AutoShape 6"/>
            <p:cNvSpPr>
              <a:spLocks noChangeArrowheads="1"/>
            </p:cNvSpPr>
            <p:nvPr/>
          </p:nvSpPr>
          <p:spPr bwMode="auto">
            <a:xfrm>
              <a:off x="1547813" y="1773238"/>
              <a:ext cx="6048375" cy="533400"/>
            </a:xfrm>
            <a:prstGeom prst="roundRect">
              <a:avLst>
                <a:gd name="adj" fmla="val 16667"/>
              </a:avLst>
            </a:prstGeom>
            <a:gradFill rotWithShape="1">
              <a:gsLst>
                <a:gs pos="0">
                  <a:srgbClr val="FFFFFF"/>
                </a:gs>
                <a:gs pos="100000">
                  <a:srgbClr val="DDDDDD"/>
                </a:gs>
              </a:gsLst>
              <a:lin ang="5400000" scaled="1"/>
            </a:gradFill>
            <a:ln w="9525" algn="ctr">
              <a:solidFill>
                <a:schemeClr val="bg2"/>
              </a:solidFill>
              <a:round/>
              <a:headEnd/>
              <a:tailEnd/>
            </a:ln>
          </p:spPr>
          <p:txBody>
            <a:bodyPr wrap="none" anchor="ctr"/>
            <a:lstStyle/>
            <a:p>
              <a:endParaRPr lang="zh-CN" altLang="en-US" b="0">
                <a:ea typeface="华文细黑" pitchFamily="2" charset="-122"/>
              </a:endParaRPr>
            </a:p>
          </p:txBody>
        </p:sp>
        <p:sp>
          <p:nvSpPr>
            <p:cNvPr id="56" name="WordArt 20"/>
            <p:cNvSpPr>
              <a:spLocks noChangeArrowheads="1" noChangeShapeType="1" noTextEdit="1"/>
            </p:cNvSpPr>
            <p:nvPr/>
          </p:nvSpPr>
          <p:spPr bwMode="auto">
            <a:xfrm>
              <a:off x="1800225" y="1916114"/>
              <a:ext cx="209554" cy="282574"/>
            </a:xfrm>
            <a:prstGeom prst="rect">
              <a:avLst/>
            </a:prstGeom>
          </p:spPr>
          <p:txBody>
            <a:bodyPr wrap="none" fromWordArt="1">
              <a:prstTxWarp prst="textPlain">
                <a:avLst>
                  <a:gd name="adj" fmla="val 50000"/>
                </a:avLst>
              </a:prstTxWarp>
            </a:bodyPr>
            <a:lstStyle/>
            <a:p>
              <a:pPr algn="ctr"/>
              <a:r>
                <a:rPr lang="en-US" altLang="zh-CN" sz="3600" kern="10" dirty="0" smtClean="0">
                  <a:ln w="3175">
                    <a:solidFill>
                      <a:schemeClr val="accent2"/>
                    </a:solidFill>
                    <a:round/>
                    <a:headEnd/>
                    <a:tailEnd/>
                  </a:ln>
                  <a:solidFill>
                    <a:schemeClr val="accent2"/>
                  </a:solidFill>
                  <a:latin typeface="黑体"/>
                  <a:ea typeface="黑体"/>
                </a:rPr>
                <a:t>2</a:t>
              </a:r>
              <a:endParaRPr lang="zh-CN" altLang="en-US" sz="3600" kern="10" dirty="0">
                <a:ln w="3175">
                  <a:solidFill>
                    <a:schemeClr val="accent2"/>
                  </a:solidFill>
                  <a:round/>
                  <a:headEnd/>
                  <a:tailEnd/>
                </a:ln>
                <a:solidFill>
                  <a:schemeClr val="accent2"/>
                </a:solidFill>
                <a:latin typeface="黑体"/>
                <a:ea typeface="黑体"/>
              </a:endParaRPr>
            </a:p>
          </p:txBody>
        </p:sp>
        <p:sp>
          <p:nvSpPr>
            <p:cNvPr id="57" name="AutoShape 25"/>
            <p:cNvSpPr>
              <a:spLocks noChangeArrowheads="1"/>
            </p:cNvSpPr>
            <p:nvPr/>
          </p:nvSpPr>
          <p:spPr bwMode="auto">
            <a:xfrm>
              <a:off x="1620838" y="1773238"/>
              <a:ext cx="5403850" cy="533400"/>
            </a:xfrm>
            <a:prstGeom prst="roundRect">
              <a:avLst>
                <a:gd name="adj" fmla="val 0"/>
              </a:avLst>
            </a:prstGeom>
            <a:noFill/>
            <a:ln w="3175">
              <a:noFill/>
              <a:round/>
              <a:headEnd/>
              <a:tailEnd/>
            </a:ln>
          </p:spPr>
          <p:txBody>
            <a:bodyPr wrap="none" lIns="144000" anchor="ctr"/>
            <a:lstStyle/>
            <a:p>
              <a:pPr lvl="1"/>
              <a:r>
                <a:rPr lang="zh-CN" altLang="en-US" dirty="0">
                  <a:latin typeface="微软雅黑" pitchFamily="34" charset="-122"/>
                </a:rPr>
                <a:t>单击添加目录</a:t>
              </a:r>
              <a:r>
                <a:rPr lang="zh-CN" altLang="en-US" dirty="0" smtClean="0">
                  <a:latin typeface="微软雅黑" pitchFamily="34" charset="-122"/>
                </a:rPr>
                <a:t>内容</a:t>
              </a:r>
              <a:endParaRPr lang="en-US" altLang="zh-CN" dirty="0">
                <a:latin typeface="微软雅黑" pitchFamily="34" charset="-122"/>
              </a:endParaRPr>
            </a:p>
          </p:txBody>
        </p:sp>
      </p:grpSp>
    </p:spTree>
    <p:extLst>
      <p:ext uri="{BB962C8B-B14F-4D97-AF65-F5344CB8AC3E}">
        <p14:creationId xmlns:p14="http://schemas.microsoft.com/office/powerpoint/2010/main" xmlns="" val="85275554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anim calcmode="lin" valueType="num">
                                      <p:cBhvr>
                                        <p:cTn id="14" dur="500" fill="hold"/>
                                        <p:tgtEl>
                                          <p:spTgt spid="28"/>
                                        </p:tgtEl>
                                        <p:attrNameLst>
                                          <p:attrName>ppt_x</p:attrName>
                                        </p:attrNameLst>
                                      </p:cBhvr>
                                      <p:tavLst>
                                        <p:tav tm="0">
                                          <p:val>
                                            <p:fltVal val="0.5"/>
                                          </p:val>
                                        </p:tav>
                                        <p:tav tm="100000">
                                          <p:val>
                                            <p:strVal val="#ppt_x"/>
                                          </p:val>
                                        </p:tav>
                                      </p:tavLst>
                                    </p:anim>
                                    <p:anim calcmode="lin" valueType="num">
                                      <p:cBhvr>
                                        <p:cTn id="15" dur="500" fill="hold"/>
                                        <p:tgtEl>
                                          <p:spTgt spid="28"/>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0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anim calcmode="lin" valueType="num">
                                      <p:cBhvr>
                                        <p:cTn id="21" dur="500" fill="hold"/>
                                        <p:tgtEl>
                                          <p:spTgt spid="53"/>
                                        </p:tgtEl>
                                        <p:attrNameLst>
                                          <p:attrName>ppt_x</p:attrName>
                                        </p:attrNameLst>
                                      </p:cBhvr>
                                      <p:tavLst>
                                        <p:tav tm="0">
                                          <p:val>
                                            <p:fltVal val="0.5"/>
                                          </p:val>
                                        </p:tav>
                                        <p:tav tm="100000">
                                          <p:val>
                                            <p:strVal val="#ppt_x"/>
                                          </p:val>
                                        </p:tav>
                                      </p:tavLst>
                                    </p:anim>
                                    <p:anim calcmode="lin" valueType="num">
                                      <p:cBhvr>
                                        <p:cTn id="22" dur="500" fill="hold"/>
                                        <p:tgtEl>
                                          <p:spTgt spid="53"/>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40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anim calcmode="lin" valueType="num">
                                      <p:cBhvr>
                                        <p:cTn id="28" dur="500" fill="hold"/>
                                        <p:tgtEl>
                                          <p:spTgt spid="38"/>
                                        </p:tgtEl>
                                        <p:attrNameLst>
                                          <p:attrName>ppt_x</p:attrName>
                                        </p:attrNameLst>
                                      </p:cBhvr>
                                      <p:tavLst>
                                        <p:tav tm="0">
                                          <p:val>
                                            <p:fltVal val="0.5"/>
                                          </p:val>
                                        </p:tav>
                                        <p:tav tm="100000">
                                          <p:val>
                                            <p:strVal val="#ppt_x"/>
                                          </p:val>
                                        </p:tav>
                                      </p:tavLst>
                                    </p:anim>
                                    <p:anim calcmode="lin" valueType="num">
                                      <p:cBhvr>
                                        <p:cTn id="29" dur="500" fill="hold"/>
                                        <p:tgtEl>
                                          <p:spTgt spid="38"/>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60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anim calcmode="lin" valueType="num">
                                      <p:cBhvr>
                                        <p:cTn id="35" dur="500" fill="hold"/>
                                        <p:tgtEl>
                                          <p:spTgt spid="43"/>
                                        </p:tgtEl>
                                        <p:attrNameLst>
                                          <p:attrName>ppt_x</p:attrName>
                                        </p:attrNameLst>
                                      </p:cBhvr>
                                      <p:tavLst>
                                        <p:tav tm="0">
                                          <p:val>
                                            <p:fltVal val="0.5"/>
                                          </p:val>
                                        </p:tav>
                                        <p:tav tm="100000">
                                          <p:val>
                                            <p:strVal val="#ppt_x"/>
                                          </p:val>
                                        </p:tav>
                                      </p:tavLst>
                                    </p:anim>
                                    <p:anim calcmode="lin" valueType="num">
                                      <p:cBhvr>
                                        <p:cTn id="36" dur="500" fill="hold"/>
                                        <p:tgtEl>
                                          <p:spTgt spid="43"/>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80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anim calcmode="lin" valueType="num">
                                      <p:cBhvr>
                                        <p:cTn id="42" dur="500" fill="hold"/>
                                        <p:tgtEl>
                                          <p:spTgt spid="48"/>
                                        </p:tgtEl>
                                        <p:attrNameLst>
                                          <p:attrName>ppt_x</p:attrName>
                                        </p:attrNameLst>
                                      </p:cBhvr>
                                      <p:tavLst>
                                        <p:tav tm="0">
                                          <p:val>
                                            <p:fltVal val="0.5"/>
                                          </p:val>
                                        </p:tav>
                                        <p:tav tm="100000">
                                          <p:val>
                                            <p:strVal val="#ppt_x"/>
                                          </p:val>
                                        </p:tav>
                                      </p:tavLst>
                                    </p:anim>
                                    <p:anim calcmode="lin" valueType="num">
                                      <p:cBhvr>
                                        <p:cTn id="43" dur="500" fill="hold"/>
                                        <p:tgtEl>
                                          <p:spTgt spid="4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25" name="AutoShape 9"/>
          <p:cNvSpPr>
            <a:spLocks noChangeArrowheads="1"/>
          </p:cNvSpPr>
          <p:nvPr/>
        </p:nvSpPr>
        <p:spPr bwMode="auto">
          <a:xfrm>
            <a:off x="1676400" y="2002457"/>
            <a:ext cx="6215106" cy="287076"/>
          </a:xfrm>
          <a:custGeom>
            <a:avLst/>
            <a:gdLst>
              <a:gd name="T0" fmla="*/ 1 w 21600"/>
              <a:gd name="T1" fmla="*/ 0 h 21600"/>
              <a:gd name="T2" fmla="*/ 1 w 21600"/>
              <a:gd name="T3" fmla="*/ 0 h 21600"/>
              <a:gd name="T4" fmla="*/ 0 w 21600"/>
              <a:gd name="T5" fmla="*/ 0 h 21600"/>
              <a:gd name="T6" fmla="*/ 1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miter lim="800000"/>
            <a:headEnd/>
            <a:tailEnd/>
          </a:ln>
        </p:spPr>
        <p:txBody>
          <a:bodyPr wrap="none" anchor="ctr"/>
          <a:lstStyle/>
          <a:p>
            <a:endParaRPr lang="zh-CN" altLang="en-US"/>
          </a:p>
        </p:txBody>
      </p:sp>
      <p:grpSp>
        <p:nvGrpSpPr>
          <p:cNvPr id="26" name="组合 136"/>
          <p:cNvGrpSpPr/>
          <p:nvPr/>
        </p:nvGrpSpPr>
        <p:grpSpPr>
          <a:xfrm>
            <a:off x="1676400" y="1198329"/>
            <a:ext cx="6215106" cy="804129"/>
            <a:chOff x="1643042" y="1357304"/>
            <a:chExt cx="6215106" cy="723716"/>
          </a:xfrm>
        </p:grpSpPr>
        <p:sp>
          <p:nvSpPr>
            <p:cNvPr id="27" name="Rectangle 5"/>
            <p:cNvSpPr>
              <a:spLocks noChangeArrowheads="1"/>
            </p:cNvSpPr>
            <p:nvPr/>
          </p:nvSpPr>
          <p:spPr bwMode="auto">
            <a:xfrm>
              <a:off x="1643042" y="1434386"/>
              <a:ext cx="6215106" cy="646634"/>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p>
          </p:txBody>
        </p:sp>
        <p:sp>
          <p:nvSpPr>
            <p:cNvPr id="28" name="Rectangle 6"/>
            <p:cNvSpPr>
              <a:spLocks noChangeArrowheads="1"/>
            </p:cNvSpPr>
            <p:nvPr/>
          </p:nvSpPr>
          <p:spPr bwMode="auto">
            <a:xfrm>
              <a:off x="1901410" y="1357304"/>
              <a:ext cx="2136889" cy="465348"/>
            </a:xfrm>
            <a:prstGeom prst="rect">
              <a:avLst/>
            </a:prstGeom>
            <a:solidFill>
              <a:schemeClr val="bg1">
                <a:lumMod val="50000"/>
              </a:schemeClr>
            </a:solidFill>
            <a:ln w="9525">
              <a:noFill/>
              <a:miter lim="800000"/>
              <a:headEnd/>
              <a:tailEnd/>
            </a:ln>
          </p:spPr>
          <p:txBody>
            <a:bodyPr wrap="none" anchor="ctr"/>
            <a:lstStyle/>
            <a:p>
              <a:endParaRPr lang="zh-CN" altLang="en-US"/>
            </a:p>
          </p:txBody>
        </p:sp>
        <p:sp>
          <p:nvSpPr>
            <p:cNvPr id="29" name="WordArt 7"/>
            <p:cNvSpPr>
              <a:spLocks noChangeArrowheads="1" noChangeShapeType="1"/>
            </p:cNvSpPr>
            <p:nvPr/>
          </p:nvSpPr>
          <p:spPr bwMode="auto">
            <a:xfrm>
              <a:off x="2012751" y="1475782"/>
              <a:ext cx="1942756" cy="238384"/>
            </a:xfrm>
            <a:prstGeom prst="rect">
              <a:avLst/>
            </a:prstGeom>
          </p:spPr>
          <p:txBody>
            <a:bodyPr wrap="none" fromWordArt="1">
              <a:prstTxWarp prst="textPlain">
                <a:avLst>
                  <a:gd name="adj" fmla="val 50000"/>
                </a:avLst>
              </a:prstTxWarp>
            </a:bodyPr>
            <a:lstStyle/>
            <a:p>
              <a:pPr algn="ctr"/>
              <a:r>
                <a:rPr lang="zh-CN" altLang="en-US" sz="2400" kern="10" dirty="0">
                  <a:ln w="9525">
                    <a:solidFill>
                      <a:schemeClr val="bg1"/>
                    </a:solidFill>
                    <a:round/>
                    <a:headEnd/>
                    <a:tailEnd/>
                  </a:ln>
                  <a:solidFill>
                    <a:schemeClr val="bg1"/>
                  </a:solidFill>
                  <a:latin typeface="黑体"/>
                  <a:ea typeface="黑体"/>
                </a:rPr>
                <a:t>双击添加标题文字</a:t>
              </a:r>
            </a:p>
          </p:txBody>
        </p:sp>
        <p:sp>
          <p:nvSpPr>
            <p:cNvPr id="30" name="Rectangle 8"/>
            <p:cNvSpPr>
              <a:spLocks noChangeArrowheads="1"/>
            </p:cNvSpPr>
            <p:nvPr/>
          </p:nvSpPr>
          <p:spPr bwMode="auto">
            <a:xfrm>
              <a:off x="4038299" y="1434386"/>
              <a:ext cx="3819849" cy="582399"/>
            </a:xfrm>
            <a:prstGeom prst="rect">
              <a:avLst/>
            </a:prstGeom>
            <a:noFill/>
            <a:ln w="9525">
              <a:noFill/>
              <a:miter lim="800000"/>
              <a:headEnd/>
              <a:tailEnd/>
            </a:ln>
          </p:spPr>
          <p:txBody>
            <a:bodyPr anchor="ctr"/>
            <a:lstStyle/>
            <a:p>
              <a:pPr algn="ctr"/>
              <a:r>
                <a:rPr lang="zh-CN" sz="2000" i="1" dirty="0"/>
                <a:t>单击此处添加段落文字内容</a:t>
              </a:r>
            </a:p>
          </p:txBody>
        </p:sp>
        <p:sp>
          <p:nvSpPr>
            <p:cNvPr id="31" name="AutoShape 10"/>
            <p:cNvSpPr>
              <a:spLocks noChangeArrowheads="1"/>
            </p:cNvSpPr>
            <p:nvPr/>
          </p:nvSpPr>
          <p:spPr bwMode="auto">
            <a:xfrm>
              <a:off x="1901410" y="1814087"/>
              <a:ext cx="2136889" cy="2583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bg1">
                    <a:lumMod val="50000"/>
                  </a:schemeClr>
                </a:gs>
                <a:gs pos="100000">
                  <a:schemeClr val="bg1">
                    <a:alpha val="0"/>
                  </a:schemeClr>
                </a:gs>
              </a:gsLst>
              <a:lin ang="5400000" scaled="1"/>
            </a:gradFill>
            <a:ln w="9525">
              <a:noFill/>
              <a:miter lim="800000"/>
              <a:headEnd/>
              <a:tailEnd/>
            </a:ln>
          </p:spPr>
          <p:txBody>
            <a:bodyPr wrap="none" anchor="ctr"/>
            <a:lstStyle/>
            <a:p>
              <a:endParaRPr lang="zh-CN" altLang="en-US"/>
            </a:p>
          </p:txBody>
        </p:sp>
      </p:grpSp>
      <p:sp>
        <p:nvSpPr>
          <p:cNvPr id="32" name="AutoShape 16"/>
          <p:cNvSpPr>
            <a:spLocks noChangeArrowheads="1"/>
          </p:cNvSpPr>
          <p:nvPr/>
        </p:nvSpPr>
        <p:spPr bwMode="auto">
          <a:xfrm>
            <a:off x="1676400" y="3344778"/>
            <a:ext cx="6215106" cy="287076"/>
          </a:xfrm>
          <a:custGeom>
            <a:avLst/>
            <a:gdLst>
              <a:gd name="T0" fmla="*/ 1 w 21600"/>
              <a:gd name="T1" fmla="*/ 0 h 21600"/>
              <a:gd name="T2" fmla="*/ 1 w 21600"/>
              <a:gd name="T3" fmla="*/ 0 h 21600"/>
              <a:gd name="T4" fmla="*/ 0 w 21600"/>
              <a:gd name="T5" fmla="*/ 0 h 21600"/>
              <a:gd name="T6" fmla="*/ 1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miter lim="800000"/>
            <a:headEnd/>
            <a:tailEnd/>
          </a:ln>
        </p:spPr>
        <p:txBody>
          <a:bodyPr wrap="none" anchor="ctr"/>
          <a:lstStyle/>
          <a:p>
            <a:endParaRPr lang="zh-CN" altLang="en-US"/>
          </a:p>
        </p:txBody>
      </p:sp>
      <p:grpSp>
        <p:nvGrpSpPr>
          <p:cNvPr id="33" name="组合 137"/>
          <p:cNvGrpSpPr/>
          <p:nvPr/>
        </p:nvGrpSpPr>
        <p:grpSpPr>
          <a:xfrm>
            <a:off x="1676400" y="2540650"/>
            <a:ext cx="6215106" cy="804129"/>
            <a:chOff x="1643042" y="2565393"/>
            <a:chExt cx="6215106" cy="723716"/>
          </a:xfrm>
        </p:grpSpPr>
        <p:sp>
          <p:nvSpPr>
            <p:cNvPr id="34" name="Rectangle 12"/>
            <p:cNvSpPr>
              <a:spLocks noChangeArrowheads="1"/>
            </p:cNvSpPr>
            <p:nvPr/>
          </p:nvSpPr>
          <p:spPr bwMode="auto">
            <a:xfrm>
              <a:off x="1643042" y="2642475"/>
              <a:ext cx="6215106" cy="646634"/>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p>
          </p:txBody>
        </p:sp>
        <p:sp>
          <p:nvSpPr>
            <p:cNvPr id="35" name="Rectangle 13"/>
            <p:cNvSpPr>
              <a:spLocks noChangeArrowheads="1"/>
            </p:cNvSpPr>
            <p:nvPr/>
          </p:nvSpPr>
          <p:spPr bwMode="auto">
            <a:xfrm>
              <a:off x="1901410" y="2565393"/>
              <a:ext cx="2136889" cy="465348"/>
            </a:xfrm>
            <a:prstGeom prst="rect">
              <a:avLst/>
            </a:prstGeom>
            <a:solidFill>
              <a:schemeClr val="accent1"/>
            </a:solidFill>
            <a:ln w="9525">
              <a:noFill/>
              <a:miter lim="800000"/>
              <a:headEnd/>
              <a:tailEnd/>
            </a:ln>
          </p:spPr>
          <p:txBody>
            <a:bodyPr wrap="none" anchor="ctr"/>
            <a:lstStyle/>
            <a:p>
              <a:endParaRPr lang="zh-CN" altLang="en-US"/>
            </a:p>
          </p:txBody>
        </p:sp>
        <p:sp>
          <p:nvSpPr>
            <p:cNvPr id="36" name="WordArt 14"/>
            <p:cNvSpPr>
              <a:spLocks noChangeArrowheads="1" noChangeShapeType="1"/>
            </p:cNvSpPr>
            <p:nvPr/>
          </p:nvSpPr>
          <p:spPr bwMode="auto">
            <a:xfrm>
              <a:off x="2012751" y="2683871"/>
              <a:ext cx="1942756" cy="238384"/>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a:ea typeface="黑体"/>
                </a:rPr>
                <a:t>双击添加标题文字</a:t>
              </a:r>
            </a:p>
          </p:txBody>
        </p:sp>
        <p:sp>
          <p:nvSpPr>
            <p:cNvPr id="37" name="Rectangle 15"/>
            <p:cNvSpPr>
              <a:spLocks noChangeArrowheads="1"/>
            </p:cNvSpPr>
            <p:nvPr/>
          </p:nvSpPr>
          <p:spPr bwMode="auto">
            <a:xfrm>
              <a:off x="4038299" y="2642475"/>
              <a:ext cx="3819849" cy="582399"/>
            </a:xfrm>
            <a:prstGeom prst="rect">
              <a:avLst/>
            </a:prstGeom>
            <a:noFill/>
            <a:ln w="9525">
              <a:noFill/>
              <a:miter lim="800000"/>
              <a:headEnd/>
              <a:tailEnd/>
            </a:ln>
          </p:spPr>
          <p:txBody>
            <a:bodyPr anchor="ctr"/>
            <a:lstStyle/>
            <a:p>
              <a:pPr algn="ctr"/>
              <a:r>
                <a:rPr lang="zh-CN" sz="2000" i="1" dirty="0"/>
                <a:t>单击此处添加段落文字内容</a:t>
              </a:r>
            </a:p>
          </p:txBody>
        </p:sp>
        <p:sp>
          <p:nvSpPr>
            <p:cNvPr id="38" name="AutoShape 17"/>
            <p:cNvSpPr>
              <a:spLocks noChangeArrowheads="1"/>
            </p:cNvSpPr>
            <p:nvPr/>
          </p:nvSpPr>
          <p:spPr bwMode="auto">
            <a:xfrm>
              <a:off x="1901410" y="3022176"/>
              <a:ext cx="2136889" cy="2583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p:spPr>
          <p:txBody>
            <a:bodyPr wrap="none" anchor="ctr"/>
            <a:lstStyle/>
            <a:p>
              <a:endParaRPr lang="zh-CN" altLang="en-US"/>
            </a:p>
          </p:txBody>
        </p:sp>
      </p:grpSp>
      <p:sp>
        <p:nvSpPr>
          <p:cNvPr id="39" name="AutoShape 23"/>
          <p:cNvSpPr>
            <a:spLocks noChangeArrowheads="1"/>
          </p:cNvSpPr>
          <p:nvPr/>
        </p:nvSpPr>
        <p:spPr bwMode="auto">
          <a:xfrm>
            <a:off x="1676400" y="4570674"/>
            <a:ext cx="6215106" cy="287076"/>
          </a:xfrm>
          <a:custGeom>
            <a:avLst/>
            <a:gdLst>
              <a:gd name="T0" fmla="*/ 1 w 21600"/>
              <a:gd name="T1" fmla="*/ 0 h 21600"/>
              <a:gd name="T2" fmla="*/ 1 w 21600"/>
              <a:gd name="T3" fmla="*/ 0 h 21600"/>
              <a:gd name="T4" fmla="*/ 0 w 21600"/>
              <a:gd name="T5" fmla="*/ 0 h 21600"/>
              <a:gd name="T6" fmla="*/ 1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w="9525">
            <a:noFill/>
            <a:miter lim="800000"/>
            <a:headEnd/>
            <a:tailEnd/>
          </a:ln>
        </p:spPr>
        <p:txBody>
          <a:bodyPr wrap="none" anchor="ctr"/>
          <a:lstStyle/>
          <a:p>
            <a:endParaRPr lang="zh-CN" altLang="en-US"/>
          </a:p>
        </p:txBody>
      </p:sp>
      <p:grpSp>
        <p:nvGrpSpPr>
          <p:cNvPr id="40" name="组合 138"/>
          <p:cNvGrpSpPr/>
          <p:nvPr/>
        </p:nvGrpSpPr>
        <p:grpSpPr>
          <a:xfrm>
            <a:off x="1676400" y="3674180"/>
            <a:ext cx="6215106" cy="896494"/>
            <a:chOff x="1643042" y="3585570"/>
            <a:chExt cx="6215106" cy="806845"/>
          </a:xfrm>
        </p:grpSpPr>
        <p:sp>
          <p:nvSpPr>
            <p:cNvPr id="41" name="Line 3"/>
            <p:cNvSpPr>
              <a:spLocks noChangeShapeType="1"/>
            </p:cNvSpPr>
            <p:nvPr/>
          </p:nvSpPr>
          <p:spPr bwMode="auto">
            <a:xfrm>
              <a:off x="1643042" y="3585570"/>
              <a:ext cx="6215106" cy="0"/>
            </a:xfrm>
            <a:prstGeom prst="line">
              <a:avLst/>
            </a:prstGeom>
            <a:noFill/>
            <a:ln w="19050">
              <a:solidFill>
                <a:schemeClr val="bg1"/>
              </a:solidFill>
              <a:round/>
              <a:headEnd/>
              <a:tailEnd/>
            </a:ln>
          </p:spPr>
          <p:txBody>
            <a:bodyPr/>
            <a:lstStyle/>
            <a:p>
              <a:endParaRPr lang="zh-CN" altLang="en-US"/>
            </a:p>
          </p:txBody>
        </p:sp>
        <p:sp>
          <p:nvSpPr>
            <p:cNvPr id="42" name="Rectangle 19"/>
            <p:cNvSpPr>
              <a:spLocks noChangeArrowheads="1"/>
            </p:cNvSpPr>
            <p:nvPr/>
          </p:nvSpPr>
          <p:spPr bwMode="auto">
            <a:xfrm>
              <a:off x="1643042" y="3745781"/>
              <a:ext cx="6215106" cy="646634"/>
            </a:xfrm>
            <a:prstGeom prst="rect">
              <a:avLst/>
            </a:prstGeom>
            <a:gradFill rotWithShape="1">
              <a:gsLst>
                <a:gs pos="0">
                  <a:srgbClr val="DDDDDD"/>
                </a:gs>
                <a:gs pos="100000">
                  <a:schemeClr val="bg1"/>
                </a:gs>
              </a:gsLst>
              <a:lin ang="5400000" scaled="1"/>
            </a:gradFill>
            <a:ln w="9525">
              <a:noFill/>
              <a:miter lim="800000"/>
              <a:headEnd/>
              <a:tailEnd/>
            </a:ln>
          </p:spPr>
          <p:txBody>
            <a:bodyPr wrap="none" anchor="ctr"/>
            <a:lstStyle/>
            <a:p>
              <a:endParaRPr lang="zh-CN" altLang="en-US"/>
            </a:p>
          </p:txBody>
        </p:sp>
        <p:sp>
          <p:nvSpPr>
            <p:cNvPr id="43" name="Rectangle 20"/>
            <p:cNvSpPr>
              <a:spLocks noChangeArrowheads="1"/>
            </p:cNvSpPr>
            <p:nvPr/>
          </p:nvSpPr>
          <p:spPr bwMode="auto">
            <a:xfrm>
              <a:off x="1901410" y="3668699"/>
              <a:ext cx="2136889" cy="465348"/>
            </a:xfrm>
            <a:prstGeom prst="rect">
              <a:avLst/>
            </a:prstGeom>
            <a:solidFill>
              <a:schemeClr val="accent2"/>
            </a:solidFill>
            <a:ln w="9525">
              <a:noFill/>
              <a:miter lim="800000"/>
              <a:headEnd/>
              <a:tailEnd/>
            </a:ln>
          </p:spPr>
          <p:txBody>
            <a:bodyPr wrap="none" anchor="ctr"/>
            <a:lstStyle/>
            <a:p>
              <a:endParaRPr lang="zh-CN" altLang="en-US"/>
            </a:p>
          </p:txBody>
        </p:sp>
        <p:sp>
          <p:nvSpPr>
            <p:cNvPr id="44" name="WordArt 21"/>
            <p:cNvSpPr>
              <a:spLocks noChangeArrowheads="1" noChangeShapeType="1"/>
            </p:cNvSpPr>
            <p:nvPr/>
          </p:nvSpPr>
          <p:spPr bwMode="auto">
            <a:xfrm>
              <a:off x="2012751" y="3787177"/>
              <a:ext cx="1942756" cy="238384"/>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headEnd/>
                    <a:tailEnd/>
                  </a:ln>
                  <a:solidFill>
                    <a:schemeClr val="bg1"/>
                  </a:solidFill>
                  <a:latin typeface="黑体"/>
                  <a:ea typeface="黑体"/>
                </a:rPr>
                <a:t>双击添加标题文字</a:t>
              </a:r>
            </a:p>
          </p:txBody>
        </p:sp>
        <p:sp>
          <p:nvSpPr>
            <p:cNvPr id="45" name="Rectangle 22"/>
            <p:cNvSpPr>
              <a:spLocks noChangeArrowheads="1"/>
            </p:cNvSpPr>
            <p:nvPr/>
          </p:nvSpPr>
          <p:spPr bwMode="auto">
            <a:xfrm>
              <a:off x="4038299" y="3745781"/>
              <a:ext cx="3819849" cy="582399"/>
            </a:xfrm>
            <a:prstGeom prst="rect">
              <a:avLst/>
            </a:prstGeom>
            <a:noFill/>
            <a:ln w="9525">
              <a:noFill/>
              <a:miter lim="800000"/>
              <a:headEnd/>
              <a:tailEnd/>
            </a:ln>
          </p:spPr>
          <p:txBody>
            <a:bodyPr anchor="ctr"/>
            <a:lstStyle/>
            <a:p>
              <a:pPr algn="ctr"/>
              <a:r>
                <a:rPr lang="zh-CN" sz="2000" i="1"/>
                <a:t>单击此处添加段落文字内容</a:t>
              </a:r>
            </a:p>
          </p:txBody>
        </p:sp>
        <p:sp>
          <p:nvSpPr>
            <p:cNvPr id="46" name="AutoShape 24"/>
            <p:cNvSpPr>
              <a:spLocks noChangeArrowheads="1"/>
            </p:cNvSpPr>
            <p:nvPr/>
          </p:nvSpPr>
          <p:spPr bwMode="auto">
            <a:xfrm>
              <a:off x="1901410" y="4125482"/>
              <a:ext cx="2136889" cy="25836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solidFill>
              <a:schemeClr val="bg1">
                <a:lumMod val="95000"/>
              </a:schemeClr>
            </a:solidFill>
            <a:ln w="9525">
              <a:noFill/>
              <a:miter lim="800000"/>
              <a:headEnd/>
              <a:tailEnd/>
            </a:ln>
          </p:spPr>
          <p:txBody>
            <a:bodyPr wrap="none" anchor="ctr"/>
            <a:lstStyle/>
            <a:p>
              <a:endParaRPr lang="zh-CN" altLang="en-US"/>
            </a:p>
          </p:txBody>
        </p:sp>
      </p:grpSp>
    </p:spTree>
    <p:extLst>
      <p:ext uri="{BB962C8B-B14F-4D97-AF65-F5344CB8AC3E}">
        <p14:creationId xmlns:p14="http://schemas.microsoft.com/office/powerpoint/2010/main" xmlns="" val="3699505632"/>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down)">
                                      <p:cBhvr>
                                        <p:cTn id="11" dur="500"/>
                                        <p:tgtEl>
                                          <p:spTgt spid="25"/>
                                        </p:tgtEl>
                                      </p:cBhvr>
                                    </p:animEffect>
                                  </p:childTnLst>
                                </p:cTn>
                              </p:par>
                              <p:par>
                                <p:cTn id="12" presetID="47"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anim calcmode="lin" valueType="num">
                                      <p:cBhvr>
                                        <p:cTn id="15" dur="500" fill="hold"/>
                                        <p:tgtEl>
                                          <p:spTgt spid="26"/>
                                        </p:tgtEl>
                                        <p:attrNameLst>
                                          <p:attrName>ppt_x</p:attrName>
                                        </p:attrNameLst>
                                      </p:cBhvr>
                                      <p:tavLst>
                                        <p:tav tm="0">
                                          <p:val>
                                            <p:strVal val="#ppt_x"/>
                                          </p:val>
                                        </p:tav>
                                        <p:tav tm="100000">
                                          <p:val>
                                            <p:strVal val="#ppt_x"/>
                                          </p:val>
                                        </p:tav>
                                      </p:tavLst>
                                    </p:anim>
                                    <p:anim calcmode="lin" valueType="num">
                                      <p:cBhvr>
                                        <p:cTn id="16" dur="500" fill="hold"/>
                                        <p:tgtEl>
                                          <p:spTgt spid="26"/>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2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anim calcmode="lin" valueType="num">
                                      <p:cBhvr>
                                        <p:cTn id="20" dur="500" fill="hold"/>
                                        <p:tgtEl>
                                          <p:spTgt spid="33"/>
                                        </p:tgtEl>
                                        <p:attrNameLst>
                                          <p:attrName>ppt_x</p:attrName>
                                        </p:attrNameLst>
                                      </p:cBhvr>
                                      <p:tavLst>
                                        <p:tav tm="0">
                                          <p:val>
                                            <p:strVal val="#ppt_x"/>
                                          </p:val>
                                        </p:tav>
                                        <p:tav tm="100000">
                                          <p:val>
                                            <p:strVal val="#ppt_x"/>
                                          </p:val>
                                        </p:tav>
                                      </p:tavLst>
                                    </p:anim>
                                    <p:anim calcmode="lin" valueType="num">
                                      <p:cBhvr>
                                        <p:cTn id="21" dur="500" fill="hold"/>
                                        <p:tgtEl>
                                          <p:spTgt spid="33"/>
                                        </p:tgtEl>
                                        <p:attrNameLst>
                                          <p:attrName>ppt_y</p:attrName>
                                        </p:attrNameLst>
                                      </p:cBhvr>
                                      <p:tavLst>
                                        <p:tav tm="0">
                                          <p:val>
                                            <p:strVal val="#ppt_y-.1"/>
                                          </p:val>
                                        </p:tav>
                                        <p:tav tm="100000">
                                          <p:val>
                                            <p:strVal val="#ppt_y"/>
                                          </p:val>
                                        </p:tav>
                                      </p:tavLst>
                                    </p:anim>
                                  </p:childTnLst>
                                </p:cTn>
                              </p:par>
                              <p:par>
                                <p:cTn id="22" presetID="22" presetClass="entr" presetSubtype="4" fill="hold" grpId="0" nodeType="withEffect">
                                  <p:stCondLst>
                                    <p:cond delay="20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00"/>
                                        <p:tgtEl>
                                          <p:spTgt spid="32"/>
                                        </p:tgtEl>
                                      </p:cBhvr>
                                    </p:animEffect>
                                  </p:childTnLst>
                                </p:cTn>
                              </p:par>
                              <p:par>
                                <p:cTn id="25" presetID="22" presetClass="entr" presetSubtype="4" fill="hold" grpId="0" nodeType="with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00"/>
                                        <p:tgtEl>
                                          <p:spTgt spid="39"/>
                                        </p:tgtEl>
                                      </p:cBhvr>
                                    </p:animEffect>
                                  </p:childTnLst>
                                </p:cTn>
                              </p:par>
                              <p:par>
                                <p:cTn id="28" presetID="47" presetClass="entr" presetSubtype="0" fill="hold" nodeType="withEffect">
                                  <p:stCondLst>
                                    <p:cond delay="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anim calcmode="lin" valueType="num">
                                      <p:cBhvr>
                                        <p:cTn id="31" dur="500" fill="hold"/>
                                        <p:tgtEl>
                                          <p:spTgt spid="40"/>
                                        </p:tgtEl>
                                        <p:attrNameLst>
                                          <p:attrName>ppt_x</p:attrName>
                                        </p:attrNameLst>
                                      </p:cBhvr>
                                      <p:tavLst>
                                        <p:tav tm="0">
                                          <p:val>
                                            <p:strVal val="#ppt_x"/>
                                          </p:val>
                                        </p:tav>
                                        <p:tav tm="100000">
                                          <p:val>
                                            <p:strVal val="#ppt_x"/>
                                          </p:val>
                                        </p:tav>
                                      </p:tavLst>
                                    </p:anim>
                                    <p:anim calcmode="lin" valueType="num">
                                      <p:cBhvr>
                                        <p:cTn id="32"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5" grpId="0" animBg="1"/>
      <p:bldP spid="32" grpId="0" animBg="1"/>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43" name="Line 13"/>
          <p:cNvSpPr>
            <a:spLocks noChangeShapeType="1"/>
          </p:cNvSpPr>
          <p:nvPr/>
        </p:nvSpPr>
        <p:spPr bwMode="auto">
          <a:xfrm>
            <a:off x="2971800" y="2021112"/>
            <a:ext cx="3786214" cy="71874"/>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44" name="组合 97"/>
          <p:cNvGrpSpPr/>
          <p:nvPr/>
        </p:nvGrpSpPr>
        <p:grpSpPr>
          <a:xfrm flipV="1">
            <a:off x="1313725" y="2738800"/>
            <a:ext cx="2143140" cy="1509350"/>
            <a:chOff x="785786" y="3381367"/>
            <a:chExt cx="3679826" cy="864394"/>
          </a:xfrm>
        </p:grpSpPr>
        <p:grpSp>
          <p:nvGrpSpPr>
            <p:cNvPr id="45" name="Group 4"/>
            <p:cNvGrpSpPr>
              <a:grpSpLocks/>
            </p:cNvGrpSpPr>
            <p:nvPr/>
          </p:nvGrpSpPr>
          <p:grpSpPr bwMode="auto">
            <a:xfrm>
              <a:off x="793725" y="3381367"/>
              <a:ext cx="3671887" cy="864394"/>
              <a:chOff x="0" y="0"/>
              <a:chExt cx="4354" cy="992"/>
            </a:xfrm>
          </p:grpSpPr>
          <p:sp>
            <p:nvSpPr>
              <p:cNvPr id="47" name="Rectangle 4"/>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sz="1600"/>
              </a:p>
            </p:txBody>
          </p:sp>
          <p:sp>
            <p:nvSpPr>
              <p:cNvPr id="48" name="Line 5"/>
              <p:cNvSpPr>
                <a:spLocks noChangeShapeType="1"/>
              </p:cNvSpPr>
              <p:nvPr/>
            </p:nvSpPr>
            <p:spPr bwMode="auto">
              <a:xfrm>
                <a:off x="0" y="809"/>
                <a:ext cx="4354" cy="0"/>
              </a:xfrm>
              <a:prstGeom prst="line">
                <a:avLst/>
              </a:prstGeom>
              <a:noFill/>
              <a:ln w="19050" cap="flat" cmpd="sng">
                <a:solidFill>
                  <a:schemeClr val="bg1"/>
                </a:solidFill>
                <a:round/>
                <a:headEnd/>
                <a:tailEnd/>
              </a:ln>
              <a:effectLst/>
            </p:spPr>
            <p:txBody>
              <a:bodyPr/>
              <a:lstStyle/>
              <a:p>
                <a:endParaRPr lang="zh-CN" altLang="en-US" sz="1600"/>
              </a:p>
            </p:txBody>
          </p:sp>
          <p:sp>
            <p:nvSpPr>
              <p:cNvPr id="49" name="AutoShape 6"/>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sz="1600"/>
              </a:p>
            </p:txBody>
          </p:sp>
        </p:grpSp>
        <p:sp>
          <p:nvSpPr>
            <p:cNvPr id="46" name="Rectangle 37"/>
            <p:cNvSpPr>
              <a:spLocks noChangeArrowheads="1"/>
            </p:cNvSpPr>
            <p:nvPr/>
          </p:nvSpPr>
          <p:spPr bwMode="auto">
            <a:xfrm rot="10800000">
              <a:off x="785786" y="3645445"/>
              <a:ext cx="3671888" cy="249321"/>
            </a:xfrm>
            <a:prstGeom prst="rect">
              <a:avLst/>
            </a:prstGeom>
            <a:noFill/>
            <a:ln w="9525">
              <a:noFill/>
              <a:miter lim="800000"/>
              <a:headEnd/>
              <a:tailEnd/>
            </a:ln>
            <a:effectLst/>
          </p:spPr>
          <p:txBody>
            <a:bodyPr anchor="ctr">
              <a:spAutoFit/>
            </a:bodyPr>
            <a:lstStyle/>
            <a:p>
              <a:pPr algn="ctr"/>
              <a:r>
                <a:rPr lang="zh-CN" sz="1200" i="1" dirty="0">
                  <a:solidFill>
                    <a:srgbClr val="333333"/>
                  </a:solidFill>
                </a:rPr>
                <a:t>单击此处添加段落文字内容</a:t>
              </a:r>
            </a:p>
            <a:p>
              <a:pPr algn="ctr"/>
              <a:r>
                <a:rPr lang="zh-CN" sz="1200" i="1" dirty="0">
                  <a:solidFill>
                    <a:srgbClr val="333333"/>
                  </a:solidFill>
                </a:rPr>
                <a:t>单击此处添加段落文字</a:t>
              </a:r>
              <a:r>
                <a:rPr lang="zh-CN" sz="1200" i="1" dirty="0" smtClean="0">
                  <a:solidFill>
                    <a:srgbClr val="333333"/>
                  </a:solidFill>
                </a:rPr>
                <a:t>内容</a:t>
              </a:r>
              <a:endParaRPr lang="zh-CN" sz="1200" i="1" dirty="0">
                <a:solidFill>
                  <a:srgbClr val="333333"/>
                </a:solidFill>
              </a:endParaRPr>
            </a:p>
          </p:txBody>
        </p:sp>
      </p:grpSp>
      <p:grpSp>
        <p:nvGrpSpPr>
          <p:cNvPr id="50" name="组合 119"/>
          <p:cNvGrpSpPr/>
          <p:nvPr/>
        </p:nvGrpSpPr>
        <p:grpSpPr>
          <a:xfrm flipV="1">
            <a:off x="3599741" y="2738800"/>
            <a:ext cx="2143140" cy="1509350"/>
            <a:chOff x="785786" y="3381367"/>
            <a:chExt cx="3679826" cy="864394"/>
          </a:xfrm>
        </p:grpSpPr>
        <p:grpSp>
          <p:nvGrpSpPr>
            <p:cNvPr id="51" name="Group 4"/>
            <p:cNvGrpSpPr>
              <a:grpSpLocks/>
            </p:cNvGrpSpPr>
            <p:nvPr/>
          </p:nvGrpSpPr>
          <p:grpSpPr bwMode="auto">
            <a:xfrm>
              <a:off x="793725" y="3381367"/>
              <a:ext cx="3671887" cy="864394"/>
              <a:chOff x="0" y="0"/>
              <a:chExt cx="4354" cy="992"/>
            </a:xfrm>
          </p:grpSpPr>
          <p:sp>
            <p:nvSpPr>
              <p:cNvPr id="53" name="Rectangle 4"/>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sz="1600"/>
              </a:p>
            </p:txBody>
          </p:sp>
          <p:sp>
            <p:nvSpPr>
              <p:cNvPr id="54" name="Line 5"/>
              <p:cNvSpPr>
                <a:spLocks noChangeShapeType="1"/>
              </p:cNvSpPr>
              <p:nvPr/>
            </p:nvSpPr>
            <p:spPr bwMode="auto">
              <a:xfrm>
                <a:off x="0" y="809"/>
                <a:ext cx="4354" cy="0"/>
              </a:xfrm>
              <a:prstGeom prst="line">
                <a:avLst/>
              </a:prstGeom>
              <a:noFill/>
              <a:ln w="19050" cap="flat" cmpd="sng">
                <a:solidFill>
                  <a:schemeClr val="bg1"/>
                </a:solidFill>
                <a:round/>
                <a:headEnd/>
                <a:tailEnd/>
              </a:ln>
              <a:effectLst/>
            </p:spPr>
            <p:txBody>
              <a:bodyPr/>
              <a:lstStyle/>
              <a:p>
                <a:endParaRPr lang="zh-CN" altLang="en-US" sz="1600"/>
              </a:p>
            </p:txBody>
          </p:sp>
          <p:sp>
            <p:nvSpPr>
              <p:cNvPr id="55" name="AutoShape 6"/>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sz="1600"/>
              </a:p>
            </p:txBody>
          </p:sp>
        </p:grpSp>
        <p:sp>
          <p:nvSpPr>
            <p:cNvPr id="52" name="Rectangle 37"/>
            <p:cNvSpPr>
              <a:spLocks noChangeArrowheads="1"/>
            </p:cNvSpPr>
            <p:nvPr/>
          </p:nvSpPr>
          <p:spPr bwMode="auto">
            <a:xfrm rot="10800000">
              <a:off x="785786" y="3645445"/>
              <a:ext cx="3671888" cy="249321"/>
            </a:xfrm>
            <a:prstGeom prst="rect">
              <a:avLst/>
            </a:prstGeom>
            <a:noFill/>
            <a:ln w="9525">
              <a:noFill/>
              <a:miter lim="800000"/>
              <a:headEnd/>
              <a:tailEnd/>
            </a:ln>
            <a:effectLst/>
          </p:spPr>
          <p:txBody>
            <a:bodyPr anchor="ctr">
              <a:spAutoFit/>
            </a:bodyPr>
            <a:lstStyle/>
            <a:p>
              <a:pPr algn="ctr"/>
              <a:r>
                <a:rPr lang="zh-CN" sz="1200" i="1" dirty="0">
                  <a:solidFill>
                    <a:srgbClr val="333333"/>
                  </a:solidFill>
                </a:rPr>
                <a:t>单击此处添加段落文字内容</a:t>
              </a:r>
            </a:p>
            <a:p>
              <a:pPr algn="ctr"/>
              <a:r>
                <a:rPr lang="zh-CN" sz="1200" i="1" dirty="0">
                  <a:solidFill>
                    <a:srgbClr val="333333"/>
                  </a:solidFill>
                </a:rPr>
                <a:t>单击此处添加段落文字</a:t>
              </a:r>
              <a:r>
                <a:rPr lang="zh-CN" sz="1200" i="1" dirty="0" smtClean="0">
                  <a:solidFill>
                    <a:srgbClr val="333333"/>
                  </a:solidFill>
                </a:rPr>
                <a:t>内容</a:t>
              </a:r>
              <a:endParaRPr lang="zh-CN" sz="1200" i="1" dirty="0">
                <a:solidFill>
                  <a:srgbClr val="333333"/>
                </a:solidFill>
              </a:endParaRPr>
            </a:p>
          </p:txBody>
        </p:sp>
      </p:grpSp>
      <p:grpSp>
        <p:nvGrpSpPr>
          <p:cNvPr id="56" name="组合 125"/>
          <p:cNvGrpSpPr/>
          <p:nvPr/>
        </p:nvGrpSpPr>
        <p:grpSpPr>
          <a:xfrm flipV="1">
            <a:off x="5957195" y="2738800"/>
            <a:ext cx="2143140" cy="1509350"/>
            <a:chOff x="785786" y="3381367"/>
            <a:chExt cx="3679826" cy="864394"/>
          </a:xfrm>
        </p:grpSpPr>
        <p:grpSp>
          <p:nvGrpSpPr>
            <p:cNvPr id="57" name="Group 4"/>
            <p:cNvGrpSpPr>
              <a:grpSpLocks/>
            </p:cNvGrpSpPr>
            <p:nvPr/>
          </p:nvGrpSpPr>
          <p:grpSpPr bwMode="auto">
            <a:xfrm>
              <a:off x="793725" y="3381367"/>
              <a:ext cx="3671887" cy="864394"/>
              <a:chOff x="0" y="0"/>
              <a:chExt cx="4354" cy="992"/>
            </a:xfrm>
          </p:grpSpPr>
          <p:sp>
            <p:nvSpPr>
              <p:cNvPr id="59" name="Rectangle 4"/>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sz="1600"/>
              </a:p>
            </p:txBody>
          </p:sp>
          <p:sp>
            <p:nvSpPr>
              <p:cNvPr id="60" name="Line 5"/>
              <p:cNvSpPr>
                <a:spLocks noChangeShapeType="1"/>
              </p:cNvSpPr>
              <p:nvPr/>
            </p:nvSpPr>
            <p:spPr bwMode="auto">
              <a:xfrm>
                <a:off x="0" y="809"/>
                <a:ext cx="4354" cy="0"/>
              </a:xfrm>
              <a:prstGeom prst="line">
                <a:avLst/>
              </a:prstGeom>
              <a:noFill/>
              <a:ln w="19050" cap="flat" cmpd="sng">
                <a:solidFill>
                  <a:schemeClr val="bg1"/>
                </a:solidFill>
                <a:round/>
                <a:headEnd/>
                <a:tailEnd/>
              </a:ln>
              <a:effectLst/>
            </p:spPr>
            <p:txBody>
              <a:bodyPr/>
              <a:lstStyle/>
              <a:p>
                <a:endParaRPr lang="zh-CN" altLang="en-US" sz="1600"/>
              </a:p>
            </p:txBody>
          </p:sp>
          <p:sp>
            <p:nvSpPr>
              <p:cNvPr id="61" name="AutoShape 6"/>
              <p:cNvSpPr>
                <a:spLocks noChangeArrowheads="1"/>
              </p:cNvSpPr>
              <p:nvPr/>
            </p:nvSpPr>
            <p:spPr bwMode="auto">
              <a:xfrm>
                <a:off x="0" y="811"/>
                <a:ext cx="4354" cy="181"/>
              </a:xfrm>
              <a:custGeom>
                <a:avLst/>
                <a:gdLst>
                  <a:gd name="T0" fmla="*/ 4246 w 21600"/>
                  <a:gd name="T1" fmla="*/ 91 h 21600"/>
                  <a:gd name="T2" fmla="*/ 2177 w 21600"/>
                  <a:gd name="T3" fmla="*/ 181 h 21600"/>
                  <a:gd name="T4" fmla="*/ 108 w 21600"/>
                  <a:gd name="T5" fmla="*/ 91 h 21600"/>
                  <a:gd name="T6" fmla="*/ 2177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sz="1600"/>
              </a:p>
            </p:txBody>
          </p:sp>
        </p:grpSp>
        <p:sp>
          <p:nvSpPr>
            <p:cNvPr id="58" name="Rectangle 37"/>
            <p:cNvSpPr>
              <a:spLocks noChangeArrowheads="1"/>
            </p:cNvSpPr>
            <p:nvPr/>
          </p:nvSpPr>
          <p:spPr bwMode="auto">
            <a:xfrm rot="10800000">
              <a:off x="785786" y="3645445"/>
              <a:ext cx="3671888" cy="249321"/>
            </a:xfrm>
            <a:prstGeom prst="rect">
              <a:avLst/>
            </a:prstGeom>
            <a:noFill/>
            <a:ln w="9525">
              <a:noFill/>
              <a:miter lim="800000"/>
              <a:headEnd/>
              <a:tailEnd/>
            </a:ln>
            <a:effectLst/>
          </p:spPr>
          <p:txBody>
            <a:bodyPr anchor="ctr">
              <a:spAutoFit/>
            </a:bodyPr>
            <a:lstStyle/>
            <a:p>
              <a:pPr algn="ctr"/>
              <a:r>
                <a:rPr lang="zh-CN" sz="1200" i="1" dirty="0">
                  <a:solidFill>
                    <a:srgbClr val="333333"/>
                  </a:solidFill>
                </a:rPr>
                <a:t>单击此处添加段落文字内容</a:t>
              </a:r>
            </a:p>
            <a:p>
              <a:pPr algn="ctr"/>
              <a:r>
                <a:rPr lang="zh-CN" sz="1200" i="1" dirty="0">
                  <a:solidFill>
                    <a:srgbClr val="333333"/>
                  </a:solidFill>
                </a:rPr>
                <a:t>单击此处添加段落文字</a:t>
              </a:r>
              <a:r>
                <a:rPr lang="zh-CN" sz="1200" i="1" dirty="0" smtClean="0">
                  <a:solidFill>
                    <a:srgbClr val="333333"/>
                  </a:solidFill>
                </a:rPr>
                <a:t>内容</a:t>
              </a:r>
              <a:endParaRPr lang="zh-CN" sz="1200" i="1" dirty="0">
                <a:solidFill>
                  <a:srgbClr val="333333"/>
                </a:solidFill>
              </a:endParaRPr>
            </a:p>
          </p:txBody>
        </p:sp>
      </p:grpSp>
      <p:grpSp>
        <p:nvGrpSpPr>
          <p:cNvPr id="62" name="Group 16"/>
          <p:cNvGrpSpPr>
            <a:grpSpLocks/>
          </p:cNvGrpSpPr>
          <p:nvPr/>
        </p:nvGrpSpPr>
        <p:grpSpPr bwMode="auto">
          <a:xfrm>
            <a:off x="1709355" y="1415633"/>
            <a:ext cx="1326851" cy="1334964"/>
            <a:chOff x="2335" y="1139"/>
            <a:chExt cx="1089" cy="1089"/>
          </a:xfrm>
        </p:grpSpPr>
        <p:sp>
          <p:nvSpPr>
            <p:cNvPr id="63" name="Oval 17"/>
            <p:cNvSpPr>
              <a:spLocks noChangeArrowheads="1"/>
            </p:cNvSpPr>
            <p:nvPr/>
          </p:nvSpPr>
          <p:spPr bwMode="auto">
            <a:xfrm>
              <a:off x="2335" y="1139"/>
              <a:ext cx="1089" cy="1089"/>
            </a:xfrm>
            <a:prstGeom prst="ellipse">
              <a:avLst/>
            </a:prstGeom>
            <a:solidFill>
              <a:schemeClr val="accent1"/>
            </a:solidFill>
            <a:ln w="9525" algn="ctr">
              <a:noFill/>
              <a:round/>
              <a:headEnd/>
              <a:tailEnd/>
            </a:ln>
          </p:spPr>
          <p:txBody>
            <a:bodyPr wrap="none" anchor="ct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文本</a:t>
              </a:r>
            </a:p>
          </p:txBody>
        </p:sp>
        <p:sp>
          <p:nvSpPr>
            <p:cNvPr id="64"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65"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66" name="Group 16"/>
          <p:cNvGrpSpPr>
            <a:grpSpLocks/>
          </p:cNvGrpSpPr>
          <p:nvPr/>
        </p:nvGrpSpPr>
        <p:grpSpPr bwMode="auto">
          <a:xfrm>
            <a:off x="3987404" y="1415633"/>
            <a:ext cx="1326851" cy="1334964"/>
            <a:chOff x="2335" y="1139"/>
            <a:chExt cx="1089" cy="1089"/>
          </a:xfrm>
        </p:grpSpPr>
        <p:sp>
          <p:nvSpPr>
            <p:cNvPr id="67" name="Oval 17"/>
            <p:cNvSpPr>
              <a:spLocks noChangeArrowheads="1"/>
            </p:cNvSpPr>
            <p:nvPr/>
          </p:nvSpPr>
          <p:spPr bwMode="auto">
            <a:xfrm>
              <a:off x="2335" y="1139"/>
              <a:ext cx="1089" cy="1089"/>
            </a:xfrm>
            <a:prstGeom prst="ellipse">
              <a:avLst/>
            </a:prstGeom>
            <a:solidFill>
              <a:schemeClr val="accent1"/>
            </a:solidFill>
            <a:ln w="9525" algn="ctr">
              <a:noFill/>
              <a:round/>
              <a:headEnd/>
              <a:tailEnd/>
            </a:ln>
          </p:spPr>
          <p:txBody>
            <a:bodyPr wrap="none" anchor="ct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文本</a:t>
              </a:r>
            </a:p>
          </p:txBody>
        </p:sp>
        <p:sp>
          <p:nvSpPr>
            <p:cNvPr id="68"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69"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nvGrpSpPr>
          <p:cNvPr id="70" name="Group 16"/>
          <p:cNvGrpSpPr>
            <a:grpSpLocks/>
          </p:cNvGrpSpPr>
          <p:nvPr/>
        </p:nvGrpSpPr>
        <p:grpSpPr bwMode="auto">
          <a:xfrm>
            <a:off x="6201982" y="1415633"/>
            <a:ext cx="1326851" cy="1334964"/>
            <a:chOff x="2335" y="1139"/>
            <a:chExt cx="1089" cy="1089"/>
          </a:xfrm>
        </p:grpSpPr>
        <p:sp>
          <p:nvSpPr>
            <p:cNvPr id="71" name="Oval 17"/>
            <p:cNvSpPr>
              <a:spLocks noChangeArrowheads="1"/>
            </p:cNvSpPr>
            <p:nvPr/>
          </p:nvSpPr>
          <p:spPr bwMode="auto">
            <a:xfrm>
              <a:off x="2335" y="1139"/>
              <a:ext cx="1089" cy="1089"/>
            </a:xfrm>
            <a:prstGeom prst="ellipse">
              <a:avLst/>
            </a:prstGeom>
            <a:solidFill>
              <a:schemeClr val="accent2"/>
            </a:solidFill>
            <a:ln w="9525" algn="ctr">
              <a:noFill/>
              <a:round/>
              <a:headEnd/>
              <a:tailEnd/>
            </a:ln>
          </p:spPr>
          <p:txBody>
            <a:bodyPr wrap="none" anchor="ctr"/>
            <a:lstStyle/>
            <a:p>
              <a:pPr algn="ctr"/>
              <a:r>
                <a:rPr lang="zh-CN" altLang="en-US" sz="2000" b="1" dirty="0" smtClean="0">
                  <a:solidFill>
                    <a:schemeClr val="bg2"/>
                  </a:solidFill>
                  <a:latin typeface="微软雅黑" pitchFamily="34" charset="-122"/>
                  <a:ea typeface="微软雅黑" pitchFamily="34" charset="-122"/>
                </a:rPr>
                <a:t>添加</a:t>
              </a:r>
              <a:endParaRPr lang="en-US" altLang="zh-CN" sz="2000" b="1" dirty="0" smtClean="0">
                <a:solidFill>
                  <a:schemeClr val="bg2"/>
                </a:solidFill>
                <a:latin typeface="微软雅黑" pitchFamily="34" charset="-122"/>
                <a:ea typeface="微软雅黑" pitchFamily="34" charset="-122"/>
              </a:endParaRPr>
            </a:p>
            <a:p>
              <a:pPr algn="ctr"/>
              <a:r>
                <a:rPr lang="zh-CN" altLang="en-US" sz="2000" b="1" dirty="0">
                  <a:solidFill>
                    <a:schemeClr val="bg2"/>
                  </a:solidFill>
                  <a:latin typeface="微软雅黑" pitchFamily="34" charset="-122"/>
                  <a:ea typeface="微软雅黑" pitchFamily="34" charset="-122"/>
                </a:rPr>
                <a:t>文本</a:t>
              </a:r>
            </a:p>
          </p:txBody>
        </p:sp>
        <p:sp>
          <p:nvSpPr>
            <p:cNvPr id="72"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solidFill>
                  <a:schemeClr val="bg2"/>
                </a:solidFill>
              </a:endParaRPr>
            </a:p>
          </p:txBody>
        </p:sp>
        <p:sp>
          <p:nvSpPr>
            <p:cNvPr id="73"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solidFill>
                  <a:schemeClr val="bg2"/>
                </a:solidFill>
              </a:endParaRPr>
            </a:p>
          </p:txBody>
        </p:sp>
      </p:grpSp>
    </p:spTree>
    <p:extLst>
      <p:ext uri="{BB962C8B-B14F-4D97-AF65-F5344CB8AC3E}">
        <p14:creationId xmlns:p14="http://schemas.microsoft.com/office/powerpoint/2010/main" xmlns="" val="655151513"/>
      </p:ext>
    </p:extLst>
  </p:cSld>
  <p:clrMapOvr>
    <a:masterClrMapping/>
  </p:clrMapOvr>
  <mc:AlternateContent xmlns:mc="http://schemas.openxmlformats.org/markup-compatibility/2006">
    <mc:Choice xmlns:p14="http://schemas.microsoft.com/office/powerpoint/2010/main" xmlns="" Requires="p14">
      <p:transition spd="slow" p14:dur="125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par>
                                <p:cTn id="12" presetID="10" presetClass="entr" presetSubtype="0" fill="hold" nodeType="withEffect">
                                  <p:stCondLst>
                                    <p:cond delay="200"/>
                                  </p:stCondLst>
                                  <p:childTnLst>
                                    <p:set>
                                      <p:cBhvr>
                                        <p:cTn id="13" dur="1" fill="hold">
                                          <p:stCondLst>
                                            <p:cond delay="0"/>
                                          </p:stCondLst>
                                        </p:cTn>
                                        <p:tgtEl>
                                          <p:spTgt spid="66"/>
                                        </p:tgtEl>
                                        <p:attrNameLst>
                                          <p:attrName>style.visibility</p:attrName>
                                        </p:attrNameLst>
                                      </p:cBhvr>
                                      <p:to>
                                        <p:strVal val="visible"/>
                                      </p:to>
                                    </p:set>
                                    <p:animEffect transition="in" filter="fade">
                                      <p:cBhvr>
                                        <p:cTn id="14" dur="500"/>
                                        <p:tgtEl>
                                          <p:spTgt spid="66"/>
                                        </p:tgtEl>
                                      </p:cBhvr>
                                    </p:animEffect>
                                  </p:childTnLst>
                                </p:cTn>
                              </p:par>
                              <p:par>
                                <p:cTn id="15" presetID="10" presetClass="entr" presetSubtype="0" fill="hold" nodeType="withEffect">
                                  <p:stCondLst>
                                    <p:cond delay="40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childTnLst>
                          </p:cTn>
                        </p:par>
                        <p:par>
                          <p:cTn id="18" fill="hold">
                            <p:stCondLst>
                              <p:cond delay="1400"/>
                            </p:stCondLst>
                            <p:childTnLst>
                              <p:par>
                                <p:cTn id="19" presetID="16" presetClass="entr" presetSubtype="37"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barn(outVertical)">
                                      <p:cBhvr>
                                        <p:cTn id="21" dur="500"/>
                                        <p:tgtEl>
                                          <p:spTgt spid="43"/>
                                        </p:tgtEl>
                                      </p:cBhvr>
                                    </p:animEffect>
                                  </p:childTnLst>
                                </p:cTn>
                              </p:par>
                            </p:childTnLst>
                          </p:cTn>
                        </p:par>
                        <p:par>
                          <p:cTn id="22" fill="hold">
                            <p:stCondLst>
                              <p:cond delay="1900"/>
                            </p:stCondLst>
                            <p:childTnLst>
                              <p:par>
                                <p:cTn id="23" presetID="2" presetClass="entr" presetSubtype="4" decel="5000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fill="hold"/>
                                        <p:tgtEl>
                                          <p:spTgt spid="44"/>
                                        </p:tgtEl>
                                        <p:attrNameLst>
                                          <p:attrName>ppt_x</p:attrName>
                                        </p:attrNameLst>
                                      </p:cBhvr>
                                      <p:tavLst>
                                        <p:tav tm="0">
                                          <p:val>
                                            <p:strVal val="#ppt_x"/>
                                          </p:val>
                                        </p:tav>
                                        <p:tav tm="100000">
                                          <p:val>
                                            <p:strVal val="#ppt_x"/>
                                          </p:val>
                                        </p:tav>
                                      </p:tavLst>
                                    </p:anim>
                                    <p:anim calcmode="lin" valueType="num">
                                      <p:cBhvr additive="base">
                                        <p:cTn id="26" dur="500" fill="hold"/>
                                        <p:tgtEl>
                                          <p:spTgt spid="44"/>
                                        </p:tgtEl>
                                        <p:attrNameLst>
                                          <p:attrName>ppt_y</p:attrName>
                                        </p:attrNameLst>
                                      </p:cBhvr>
                                      <p:tavLst>
                                        <p:tav tm="0">
                                          <p:val>
                                            <p:strVal val="1+#ppt_h/2"/>
                                          </p:val>
                                        </p:tav>
                                        <p:tav tm="100000">
                                          <p:val>
                                            <p:strVal val="#ppt_y"/>
                                          </p:val>
                                        </p:tav>
                                      </p:tavLst>
                                    </p:anim>
                                  </p:childTnLst>
                                </p:cTn>
                              </p:par>
                              <p:par>
                                <p:cTn id="27" presetID="2" presetClass="entr" presetSubtype="4" decel="50000" fill="hold" nodeType="withEffect">
                                  <p:stCondLst>
                                    <p:cond delay="20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ppt_x"/>
                                          </p:val>
                                        </p:tav>
                                        <p:tav tm="100000">
                                          <p:val>
                                            <p:strVal val="#ppt_x"/>
                                          </p:val>
                                        </p:tav>
                                      </p:tavLst>
                                    </p:anim>
                                    <p:anim calcmode="lin" valueType="num">
                                      <p:cBhvr additive="base">
                                        <p:cTn id="30" dur="500" fill="hold"/>
                                        <p:tgtEl>
                                          <p:spTgt spid="50"/>
                                        </p:tgtEl>
                                        <p:attrNameLst>
                                          <p:attrName>ppt_y</p:attrName>
                                        </p:attrNameLst>
                                      </p:cBhvr>
                                      <p:tavLst>
                                        <p:tav tm="0">
                                          <p:val>
                                            <p:strVal val="1+#ppt_h/2"/>
                                          </p:val>
                                        </p:tav>
                                        <p:tav tm="100000">
                                          <p:val>
                                            <p:strVal val="#ppt_y"/>
                                          </p:val>
                                        </p:tav>
                                      </p:tavLst>
                                    </p:anim>
                                  </p:childTnLst>
                                </p:cTn>
                              </p:par>
                              <p:par>
                                <p:cTn id="31" presetID="2" presetClass="entr" presetSubtype="4" decel="50000" fill="hold" nodeType="withEffect">
                                  <p:stCondLst>
                                    <p:cond delay="40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fill="hold"/>
                                        <p:tgtEl>
                                          <p:spTgt spid="56"/>
                                        </p:tgtEl>
                                        <p:attrNameLst>
                                          <p:attrName>ppt_x</p:attrName>
                                        </p:attrNameLst>
                                      </p:cBhvr>
                                      <p:tavLst>
                                        <p:tav tm="0">
                                          <p:val>
                                            <p:strVal val="#ppt_x"/>
                                          </p:val>
                                        </p:tav>
                                        <p:tav tm="100000">
                                          <p:val>
                                            <p:strVal val="#ppt_x"/>
                                          </p:val>
                                        </p:tav>
                                      </p:tavLst>
                                    </p:anim>
                                    <p:anim calcmode="lin" valueType="num">
                                      <p:cBhvr additive="base">
                                        <p:cTn id="3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11639" y="3462352"/>
            <a:ext cx="4219575" cy="1198960"/>
            <a:chOff x="4211638" y="4616469"/>
            <a:chExt cx="4219575" cy="1598613"/>
          </a:xfrm>
        </p:grpSpPr>
        <p:sp>
          <p:nvSpPr>
            <p:cNvPr id="8194" name="AutoShape 4"/>
            <p:cNvSpPr>
              <a:spLocks noChangeArrowheads="1"/>
            </p:cNvSpPr>
            <p:nvPr/>
          </p:nvSpPr>
          <p:spPr bwMode="auto">
            <a:xfrm rot="10800000">
              <a:off x="4211638" y="6053157"/>
              <a:ext cx="4219575" cy="161925"/>
            </a:xfrm>
            <a:custGeom>
              <a:avLst/>
              <a:gdLst>
                <a:gd name="T0" fmla="*/ 2147483647 w 21600"/>
                <a:gd name="T1" fmla="*/ 4549950 h 21600"/>
                <a:gd name="T2" fmla="*/ 2147483647 w 21600"/>
                <a:gd name="T3" fmla="*/ 9099848 h 21600"/>
                <a:gd name="T4" fmla="*/ 2147483647 w 21600"/>
                <a:gd name="T5" fmla="*/ 4549950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chemeClr val="tx1">
                    <a:alpha val="50000"/>
                  </a:schemeClr>
                </a:gs>
              </a:gsLst>
              <a:lin ang="5400000" scaled="1"/>
            </a:gradFill>
            <a:ln w="28575" algn="ctr">
              <a:noFill/>
              <a:miter lim="800000"/>
              <a:headEnd/>
              <a:tailEnd/>
            </a:ln>
          </p:spPr>
          <p:txBody>
            <a:bodyPr wrap="none" anchor="ctr"/>
            <a:lstStyle/>
            <a:p>
              <a:endParaRPr lang="zh-CN" altLang="en-US"/>
            </a:p>
          </p:txBody>
        </p:sp>
        <p:sp>
          <p:nvSpPr>
            <p:cNvPr id="8195" name="AutoShape 5"/>
            <p:cNvSpPr>
              <a:spLocks noChangeArrowheads="1"/>
            </p:cNvSpPr>
            <p:nvPr/>
          </p:nvSpPr>
          <p:spPr bwMode="auto">
            <a:xfrm>
              <a:off x="4211638" y="5251469"/>
              <a:ext cx="4219575" cy="801688"/>
            </a:xfrm>
            <a:custGeom>
              <a:avLst/>
              <a:gdLst>
                <a:gd name="T0" fmla="*/ 2147483647 w 21600"/>
                <a:gd name="T1" fmla="*/ 552177108 h 21600"/>
                <a:gd name="T2" fmla="*/ 2147483647 w 21600"/>
                <a:gd name="T3" fmla="*/ 1104354216 h 21600"/>
                <a:gd name="T4" fmla="*/ 2147483647 w 21600"/>
                <a:gd name="T5" fmla="*/ 552177108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196" name="WordArt 6"/>
            <p:cNvSpPr>
              <a:spLocks noChangeArrowheads="1" noChangeShapeType="1" noTextEdit="1"/>
            </p:cNvSpPr>
            <p:nvPr/>
          </p:nvSpPr>
          <p:spPr bwMode="auto">
            <a:xfrm>
              <a:off x="5845175" y="5508644"/>
              <a:ext cx="952500" cy="349250"/>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32%</a:t>
              </a:r>
              <a:endParaRPr lang="zh-CN" altLang="en-US" sz="2400" kern="10">
                <a:ln w="9525">
                  <a:solidFill>
                    <a:schemeClr val="accent2"/>
                  </a:solidFill>
                  <a:round/>
                  <a:headEnd/>
                  <a:tailEnd/>
                </a:ln>
                <a:solidFill>
                  <a:schemeClr val="accent1"/>
                </a:solidFill>
                <a:latin typeface="Arial"/>
                <a:cs typeface="Arial"/>
              </a:endParaRPr>
            </a:p>
          </p:txBody>
        </p:sp>
        <p:sp>
          <p:nvSpPr>
            <p:cNvPr id="8197" name="AutoShape 7"/>
            <p:cNvSpPr>
              <a:spLocks noChangeArrowheads="1"/>
            </p:cNvSpPr>
            <p:nvPr/>
          </p:nvSpPr>
          <p:spPr bwMode="auto">
            <a:xfrm rot="10800000">
              <a:off x="4211638" y="4616469"/>
              <a:ext cx="4219575" cy="619125"/>
            </a:xfrm>
            <a:custGeom>
              <a:avLst/>
              <a:gdLst>
                <a:gd name="T0" fmla="*/ 2147483647 w 21600"/>
                <a:gd name="T1" fmla="*/ 254330381 h 21600"/>
                <a:gd name="T2" fmla="*/ 2147483647 w 21600"/>
                <a:gd name="T3" fmla="*/ 508659846 h 21600"/>
                <a:gd name="T4" fmla="*/ 2147483647 w 21600"/>
                <a:gd name="T5" fmla="*/ 254330381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wrap="none" anchor="ctr"/>
            <a:lstStyle/>
            <a:p>
              <a:endParaRPr lang="zh-CN" altLang="en-US"/>
            </a:p>
          </p:txBody>
        </p:sp>
      </p:grpSp>
      <p:grpSp>
        <p:nvGrpSpPr>
          <p:cNvPr id="3" name="组合 2"/>
          <p:cNvGrpSpPr/>
          <p:nvPr/>
        </p:nvGrpSpPr>
        <p:grpSpPr>
          <a:xfrm>
            <a:off x="4621214" y="2795602"/>
            <a:ext cx="3400425" cy="854869"/>
            <a:chOff x="4621213" y="3727469"/>
            <a:chExt cx="3400425" cy="1139825"/>
          </a:xfrm>
        </p:grpSpPr>
        <p:sp>
          <p:nvSpPr>
            <p:cNvPr id="8198" name="AutoShape 8"/>
            <p:cNvSpPr>
              <a:spLocks noChangeArrowheads="1"/>
            </p:cNvSpPr>
            <p:nvPr/>
          </p:nvSpPr>
          <p:spPr bwMode="auto">
            <a:xfrm>
              <a:off x="4621213" y="4221182"/>
              <a:ext cx="3400425" cy="646112"/>
            </a:xfrm>
            <a:custGeom>
              <a:avLst/>
              <a:gdLst>
                <a:gd name="T0" fmla="*/ 2147483647 w 21600"/>
                <a:gd name="T1" fmla="*/ 289058559 h 21600"/>
                <a:gd name="T2" fmla="*/ 2147483647 w 21600"/>
                <a:gd name="T3" fmla="*/ 578117118 h 21600"/>
                <a:gd name="T4" fmla="*/ 2147483647 w 21600"/>
                <a:gd name="T5" fmla="*/ 289058559 h 21600"/>
                <a:gd name="T6" fmla="*/ 2147483647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solidFill>
              <a:schemeClr val="accent1"/>
            </a:solidFill>
            <a:ln w="28575" algn="ctr">
              <a:noFill/>
              <a:miter lim="800000"/>
              <a:headEnd/>
              <a:tailEnd/>
            </a:ln>
          </p:spPr>
          <p:txBody>
            <a:bodyPr wrap="none" anchor="ctr"/>
            <a:lstStyle/>
            <a:p>
              <a:endParaRPr lang="zh-CN" altLang="en-US"/>
            </a:p>
          </p:txBody>
        </p:sp>
        <p:sp>
          <p:nvSpPr>
            <p:cNvPr id="8199" name="WordArt 9"/>
            <p:cNvSpPr>
              <a:spLocks noChangeArrowheads="1" noChangeShapeType="1" noTextEdit="1"/>
            </p:cNvSpPr>
            <p:nvPr/>
          </p:nvSpPr>
          <p:spPr bwMode="auto">
            <a:xfrm>
              <a:off x="5891213" y="4376757"/>
              <a:ext cx="862012" cy="341312"/>
            </a:xfrm>
            <a:prstGeom prst="rect">
              <a:avLst/>
            </a:prstGeom>
          </p:spPr>
          <p:txBody>
            <a:bodyPr wrap="none" fromWordArt="1">
              <a:prstTxWarp prst="textPlain">
                <a:avLst>
                  <a:gd name="adj" fmla="val 50000"/>
                </a:avLst>
              </a:prstTxWarp>
            </a:bodyPr>
            <a:lstStyle/>
            <a:p>
              <a:pPr algn="ctr"/>
              <a:r>
                <a:rPr lang="en-US" altLang="zh-CN" sz="2400" kern="10">
                  <a:ln w="9525">
                    <a:solidFill>
                      <a:schemeClr val="bg1"/>
                    </a:solidFill>
                    <a:round/>
                    <a:headEnd/>
                    <a:tailEnd/>
                  </a:ln>
                  <a:solidFill>
                    <a:schemeClr val="tx2"/>
                  </a:solidFill>
                  <a:latin typeface="Arial"/>
                  <a:cs typeface="Arial"/>
                </a:rPr>
                <a:t>28%</a:t>
              </a:r>
              <a:endParaRPr lang="zh-CN" altLang="en-US" sz="2400" kern="10">
                <a:ln w="9525">
                  <a:solidFill>
                    <a:schemeClr val="bg1"/>
                  </a:solidFill>
                  <a:round/>
                  <a:headEnd/>
                  <a:tailEnd/>
                </a:ln>
                <a:solidFill>
                  <a:schemeClr val="tx2"/>
                </a:solidFill>
                <a:latin typeface="Arial"/>
                <a:cs typeface="Arial"/>
              </a:endParaRPr>
            </a:p>
          </p:txBody>
        </p:sp>
        <p:sp>
          <p:nvSpPr>
            <p:cNvPr id="8200" name="AutoShape 10"/>
            <p:cNvSpPr>
              <a:spLocks noChangeArrowheads="1"/>
            </p:cNvSpPr>
            <p:nvPr/>
          </p:nvSpPr>
          <p:spPr bwMode="auto">
            <a:xfrm rot="10800000">
              <a:off x="4621213" y="3727469"/>
              <a:ext cx="3400425" cy="498475"/>
            </a:xfrm>
            <a:custGeom>
              <a:avLst/>
              <a:gdLst>
                <a:gd name="T0" fmla="*/ 2147483647 w 21600"/>
                <a:gd name="T1" fmla="*/ 132737429 h 21600"/>
                <a:gd name="T2" fmla="*/ 2147483647 w 21600"/>
                <a:gd name="T3" fmla="*/ 265474304 h 21600"/>
                <a:gd name="T4" fmla="*/ 2147483647 w 21600"/>
                <a:gd name="T5" fmla="*/ 132737429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accent2"/>
                </a:gs>
                <a:gs pos="100000">
                  <a:schemeClr val="bg1">
                    <a:alpha val="0"/>
                  </a:schemeClr>
                </a:gs>
              </a:gsLst>
              <a:lin ang="5400000" scaled="1"/>
            </a:gradFill>
            <a:ln w="9525" algn="ctr">
              <a:noFill/>
              <a:miter lim="800000"/>
              <a:headEnd/>
              <a:tailEnd/>
            </a:ln>
          </p:spPr>
          <p:txBody>
            <a:bodyPr wrap="none" anchor="ctr"/>
            <a:lstStyle/>
            <a:p>
              <a:endParaRPr lang="zh-CN" altLang="en-US"/>
            </a:p>
          </p:txBody>
        </p:sp>
      </p:grpSp>
      <p:grpSp>
        <p:nvGrpSpPr>
          <p:cNvPr id="4" name="组合 3"/>
          <p:cNvGrpSpPr/>
          <p:nvPr/>
        </p:nvGrpSpPr>
        <p:grpSpPr>
          <a:xfrm>
            <a:off x="4943475" y="2256250"/>
            <a:ext cx="2755900" cy="696515"/>
            <a:chOff x="4943475" y="3008332"/>
            <a:chExt cx="2755900" cy="928687"/>
          </a:xfrm>
        </p:grpSpPr>
        <p:sp>
          <p:nvSpPr>
            <p:cNvPr id="8201" name="AutoShape 12"/>
            <p:cNvSpPr>
              <a:spLocks noChangeArrowheads="1"/>
            </p:cNvSpPr>
            <p:nvPr/>
          </p:nvSpPr>
          <p:spPr bwMode="auto">
            <a:xfrm>
              <a:off x="4943475" y="3414732"/>
              <a:ext cx="2755900" cy="522287"/>
            </a:xfrm>
            <a:custGeom>
              <a:avLst/>
              <a:gdLst>
                <a:gd name="T0" fmla="*/ 2147483647 w 21600"/>
                <a:gd name="T1" fmla="*/ 152682473 h 21600"/>
                <a:gd name="T2" fmla="*/ 2147483647 w 21600"/>
                <a:gd name="T3" fmla="*/ 305365527 h 21600"/>
                <a:gd name="T4" fmla="*/ 2147483647 w 21600"/>
                <a:gd name="T5" fmla="*/ 152682473 h 21600"/>
                <a:gd name="T6" fmla="*/ 214748364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202" name="WordArt 13"/>
            <p:cNvSpPr>
              <a:spLocks noChangeArrowheads="1" noChangeShapeType="1" noTextEdit="1"/>
            </p:cNvSpPr>
            <p:nvPr/>
          </p:nvSpPr>
          <p:spPr bwMode="auto">
            <a:xfrm>
              <a:off x="6035675" y="3543319"/>
              <a:ext cx="571500" cy="228600"/>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25%</a:t>
              </a:r>
              <a:endParaRPr lang="zh-CN" altLang="en-US" sz="2400" kern="10">
                <a:ln w="9525">
                  <a:solidFill>
                    <a:schemeClr val="accent2"/>
                  </a:solidFill>
                  <a:round/>
                  <a:headEnd/>
                  <a:tailEnd/>
                </a:ln>
                <a:solidFill>
                  <a:schemeClr val="accent1"/>
                </a:solidFill>
                <a:latin typeface="Arial"/>
                <a:cs typeface="Arial"/>
              </a:endParaRPr>
            </a:p>
          </p:txBody>
        </p:sp>
        <p:sp>
          <p:nvSpPr>
            <p:cNvPr id="8203" name="AutoShape 14"/>
            <p:cNvSpPr>
              <a:spLocks noChangeArrowheads="1"/>
            </p:cNvSpPr>
            <p:nvPr/>
          </p:nvSpPr>
          <p:spPr bwMode="auto">
            <a:xfrm rot="10800000">
              <a:off x="4943475" y="3008332"/>
              <a:ext cx="2755900" cy="403225"/>
            </a:xfrm>
            <a:custGeom>
              <a:avLst/>
              <a:gdLst>
                <a:gd name="T0" fmla="*/ 2147483647 w 21600"/>
                <a:gd name="T1" fmla="*/ 70259635 h 21600"/>
                <a:gd name="T2" fmla="*/ 2147483647 w 21600"/>
                <a:gd name="T3" fmla="*/ 140518896 h 21600"/>
                <a:gd name="T4" fmla="*/ 2147483647 w 21600"/>
                <a:gd name="T5" fmla="*/ 70259635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wrap="none" anchor="ctr"/>
            <a:lstStyle/>
            <a:p>
              <a:endParaRPr lang="zh-CN" altLang="en-US"/>
            </a:p>
          </p:txBody>
        </p:sp>
      </p:grpSp>
      <p:grpSp>
        <p:nvGrpSpPr>
          <p:cNvPr id="5" name="组合 4"/>
          <p:cNvGrpSpPr/>
          <p:nvPr/>
        </p:nvGrpSpPr>
        <p:grpSpPr>
          <a:xfrm>
            <a:off x="5272089" y="1828814"/>
            <a:ext cx="2098675" cy="523875"/>
            <a:chOff x="5272088" y="2438419"/>
            <a:chExt cx="2098675" cy="698500"/>
          </a:xfrm>
        </p:grpSpPr>
        <p:sp>
          <p:nvSpPr>
            <p:cNvPr id="8205" name="AutoShape 20"/>
            <p:cNvSpPr>
              <a:spLocks noChangeArrowheads="1"/>
            </p:cNvSpPr>
            <p:nvPr/>
          </p:nvSpPr>
          <p:spPr bwMode="auto">
            <a:xfrm>
              <a:off x="5272088" y="2741632"/>
              <a:ext cx="2098675" cy="395287"/>
            </a:xfrm>
            <a:custGeom>
              <a:avLst/>
              <a:gdLst>
                <a:gd name="T0" fmla="*/ 2147483647 w 21600"/>
                <a:gd name="T1" fmla="*/ 66191315 h 21600"/>
                <a:gd name="T2" fmla="*/ 2147483647 w 21600"/>
                <a:gd name="T3" fmla="*/ 132382337 h 21600"/>
                <a:gd name="T4" fmla="*/ 1066727746 w 21600"/>
                <a:gd name="T5" fmla="*/ 66191315 h 21600"/>
                <a:gd name="T6" fmla="*/ 214748364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206" name="WordArt 21"/>
            <p:cNvSpPr>
              <a:spLocks noChangeArrowheads="1" noChangeShapeType="1" noTextEdit="1"/>
            </p:cNvSpPr>
            <p:nvPr/>
          </p:nvSpPr>
          <p:spPr bwMode="auto">
            <a:xfrm>
              <a:off x="6088063" y="2838469"/>
              <a:ext cx="466725" cy="174625"/>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10%</a:t>
              </a:r>
              <a:endParaRPr lang="zh-CN" altLang="en-US" sz="2400" kern="10">
                <a:ln w="9525">
                  <a:solidFill>
                    <a:schemeClr val="accent2"/>
                  </a:solidFill>
                  <a:round/>
                  <a:headEnd/>
                  <a:tailEnd/>
                </a:ln>
                <a:solidFill>
                  <a:schemeClr val="accent1"/>
                </a:solidFill>
                <a:latin typeface="Arial"/>
                <a:cs typeface="Arial"/>
              </a:endParaRPr>
            </a:p>
          </p:txBody>
        </p:sp>
        <p:sp>
          <p:nvSpPr>
            <p:cNvPr id="8207" name="AutoShape 22"/>
            <p:cNvSpPr>
              <a:spLocks noChangeArrowheads="1"/>
            </p:cNvSpPr>
            <p:nvPr/>
          </p:nvSpPr>
          <p:spPr bwMode="auto">
            <a:xfrm rot="10800000">
              <a:off x="5272088" y="2438419"/>
              <a:ext cx="2098675" cy="306388"/>
            </a:xfrm>
            <a:custGeom>
              <a:avLst/>
              <a:gdLst>
                <a:gd name="T0" fmla="*/ 2147483647 w 21600"/>
                <a:gd name="T1" fmla="*/ 30823203 h 21600"/>
                <a:gd name="T2" fmla="*/ 2147483647 w 21600"/>
                <a:gd name="T3" fmla="*/ 61646406 h 21600"/>
                <a:gd name="T4" fmla="*/ 2147483647 w 21600"/>
                <a:gd name="T5" fmla="*/ 30823203 h 21600"/>
                <a:gd name="T6" fmla="*/ 2147483647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rot="10800000" wrap="none" anchor="ctr"/>
            <a:lstStyle/>
            <a:p>
              <a:endParaRPr lang="zh-CN" altLang="en-US"/>
            </a:p>
          </p:txBody>
        </p:sp>
      </p:grpSp>
      <p:grpSp>
        <p:nvGrpSpPr>
          <p:cNvPr id="6" name="组合 5"/>
          <p:cNvGrpSpPr/>
          <p:nvPr/>
        </p:nvGrpSpPr>
        <p:grpSpPr>
          <a:xfrm>
            <a:off x="5514975" y="1396618"/>
            <a:ext cx="1612900" cy="523875"/>
            <a:chOff x="5514975" y="1862157"/>
            <a:chExt cx="1612900" cy="698500"/>
          </a:xfrm>
        </p:grpSpPr>
        <p:sp>
          <p:nvSpPr>
            <p:cNvPr id="8208" name="AutoShape 23"/>
            <p:cNvSpPr>
              <a:spLocks noChangeArrowheads="1"/>
            </p:cNvSpPr>
            <p:nvPr/>
          </p:nvSpPr>
          <p:spPr bwMode="auto">
            <a:xfrm>
              <a:off x="5514975" y="2165369"/>
              <a:ext cx="1612900" cy="395288"/>
            </a:xfrm>
            <a:custGeom>
              <a:avLst/>
              <a:gdLst>
                <a:gd name="T0" fmla="*/ 2147483647 w 21600"/>
                <a:gd name="T1" fmla="*/ 66191665 h 21600"/>
                <a:gd name="T2" fmla="*/ 2147483647 w 21600"/>
                <a:gd name="T3" fmla="*/ 132383331 h 21600"/>
                <a:gd name="T4" fmla="*/ 484219137 w 21600"/>
                <a:gd name="T5" fmla="*/ 66191665 h 21600"/>
                <a:gd name="T6" fmla="*/ 214748364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endParaRPr lang="zh-CN" altLang="en-US"/>
            </a:p>
          </p:txBody>
        </p:sp>
        <p:sp>
          <p:nvSpPr>
            <p:cNvPr id="8209" name="WordArt 24"/>
            <p:cNvSpPr>
              <a:spLocks noChangeArrowheads="1" noChangeShapeType="1" noTextEdit="1"/>
            </p:cNvSpPr>
            <p:nvPr/>
          </p:nvSpPr>
          <p:spPr bwMode="auto">
            <a:xfrm>
              <a:off x="6161088" y="2278082"/>
              <a:ext cx="320675" cy="174625"/>
            </a:xfrm>
            <a:prstGeom prst="rect">
              <a:avLst/>
            </a:prstGeom>
          </p:spPr>
          <p:txBody>
            <a:bodyPr wrap="none" fromWordArt="1">
              <a:prstTxWarp prst="textPlain">
                <a:avLst>
                  <a:gd name="adj" fmla="val 50000"/>
                </a:avLst>
              </a:prstTxWarp>
            </a:bodyPr>
            <a:lstStyle/>
            <a:p>
              <a:pPr algn="ctr"/>
              <a:r>
                <a:rPr lang="en-US" altLang="zh-CN" sz="2400" kern="10">
                  <a:ln w="9525">
                    <a:solidFill>
                      <a:schemeClr val="accent2"/>
                    </a:solidFill>
                    <a:round/>
                    <a:headEnd/>
                    <a:tailEnd/>
                  </a:ln>
                  <a:solidFill>
                    <a:schemeClr val="accent1"/>
                  </a:solidFill>
                  <a:latin typeface="Arial"/>
                  <a:cs typeface="Arial"/>
                </a:rPr>
                <a:t>5%</a:t>
              </a:r>
              <a:endParaRPr lang="zh-CN" altLang="en-US" sz="2400" kern="10">
                <a:ln w="9525">
                  <a:solidFill>
                    <a:schemeClr val="accent2"/>
                  </a:solidFill>
                  <a:round/>
                  <a:headEnd/>
                  <a:tailEnd/>
                </a:ln>
                <a:solidFill>
                  <a:schemeClr val="accent1"/>
                </a:solidFill>
                <a:latin typeface="Arial"/>
                <a:cs typeface="Arial"/>
              </a:endParaRPr>
            </a:p>
          </p:txBody>
        </p:sp>
        <p:sp>
          <p:nvSpPr>
            <p:cNvPr id="8210" name="AutoShape 25"/>
            <p:cNvSpPr>
              <a:spLocks noChangeArrowheads="1"/>
            </p:cNvSpPr>
            <p:nvPr/>
          </p:nvSpPr>
          <p:spPr bwMode="auto">
            <a:xfrm rot="10800000">
              <a:off x="5514975" y="1862157"/>
              <a:ext cx="1612900" cy="306387"/>
            </a:xfrm>
            <a:custGeom>
              <a:avLst/>
              <a:gdLst>
                <a:gd name="T0" fmla="*/ 2147483647 w 21600"/>
                <a:gd name="T1" fmla="*/ 30822989 h 21600"/>
                <a:gd name="T2" fmla="*/ 2147483647 w 21600"/>
                <a:gd name="T3" fmla="*/ 61645808 h 21600"/>
                <a:gd name="T4" fmla="*/ 2147483647 w 21600"/>
                <a:gd name="T5" fmla="*/ 30822989 h 21600"/>
                <a:gd name="T6" fmla="*/ 214748364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gradFill rotWithShape="1">
              <a:gsLst>
                <a:gs pos="0">
                  <a:schemeClr val="bg2">
                    <a:alpha val="39998"/>
                  </a:schemeClr>
                </a:gs>
                <a:gs pos="100000">
                  <a:schemeClr val="bg1">
                    <a:alpha val="0"/>
                  </a:schemeClr>
                </a:gs>
              </a:gsLst>
              <a:lin ang="5400000" scaled="1"/>
            </a:gradFill>
            <a:ln w="9525" algn="ctr">
              <a:noFill/>
              <a:miter lim="800000"/>
              <a:headEnd/>
              <a:tailEnd/>
            </a:ln>
          </p:spPr>
          <p:txBody>
            <a:bodyPr rot="10800000" wrap="none" anchor="ctr"/>
            <a:lstStyle/>
            <a:p>
              <a:endParaRPr lang="zh-CN" altLang="en-US"/>
            </a:p>
          </p:txBody>
        </p:sp>
      </p:grpSp>
      <p:sp>
        <p:nvSpPr>
          <p:cNvPr id="8211" name="Line 26"/>
          <p:cNvSpPr>
            <a:spLocks noChangeShapeType="1"/>
          </p:cNvSpPr>
          <p:nvPr/>
        </p:nvSpPr>
        <p:spPr bwMode="auto">
          <a:xfrm flipH="1">
            <a:off x="468313" y="1758568"/>
            <a:ext cx="5003800" cy="0"/>
          </a:xfrm>
          <a:prstGeom prst="line">
            <a:avLst/>
          </a:prstGeom>
          <a:noFill/>
          <a:ln w="9525">
            <a:solidFill>
              <a:srgbClr val="969696"/>
            </a:solidFill>
            <a:round/>
            <a:headEnd/>
            <a:tailEnd/>
          </a:ln>
        </p:spPr>
        <p:txBody>
          <a:bodyPr/>
          <a:lstStyle/>
          <a:p>
            <a:endParaRPr lang="zh-CN" altLang="en-US"/>
          </a:p>
        </p:txBody>
      </p:sp>
      <p:sp>
        <p:nvSpPr>
          <p:cNvPr id="8212" name="Rectangle 27"/>
          <p:cNvSpPr>
            <a:spLocks noChangeArrowheads="1"/>
          </p:cNvSpPr>
          <p:nvPr/>
        </p:nvSpPr>
        <p:spPr bwMode="auto">
          <a:xfrm>
            <a:off x="468313" y="1434718"/>
            <a:ext cx="3275012" cy="387798"/>
          </a:xfrm>
          <a:prstGeom prst="rect">
            <a:avLst/>
          </a:prstGeom>
          <a:noFill/>
          <a:ln w="9525" algn="ctr">
            <a:noFill/>
            <a:miter lim="800000"/>
            <a:headEnd/>
            <a:tailEnd/>
          </a:ln>
        </p:spPr>
        <p:txBody>
          <a:bodyPr>
            <a:spAutoFit/>
          </a:bodyPr>
          <a:lstStyle/>
          <a:p>
            <a:pPr>
              <a:lnSpc>
                <a:spcPct val="120000"/>
              </a:lnSpc>
            </a:pPr>
            <a:r>
              <a:rPr lang="zh-CN" altLang="en-US" sz="1600" dirty="0">
                <a:solidFill>
                  <a:srgbClr val="333333"/>
                </a:solidFill>
              </a:rPr>
              <a:t>单击此处添加段落文字内容</a:t>
            </a:r>
          </a:p>
        </p:txBody>
      </p:sp>
      <p:sp>
        <p:nvSpPr>
          <p:cNvPr id="8213" name="Line 28"/>
          <p:cNvSpPr>
            <a:spLocks noChangeShapeType="1"/>
          </p:cNvSpPr>
          <p:nvPr/>
        </p:nvSpPr>
        <p:spPr bwMode="auto">
          <a:xfrm flipH="1">
            <a:off x="468313" y="2218149"/>
            <a:ext cx="4716462" cy="0"/>
          </a:xfrm>
          <a:prstGeom prst="line">
            <a:avLst/>
          </a:prstGeom>
          <a:noFill/>
          <a:ln w="9525">
            <a:solidFill>
              <a:srgbClr val="969696"/>
            </a:solidFill>
            <a:round/>
            <a:headEnd/>
            <a:tailEnd/>
          </a:ln>
        </p:spPr>
        <p:txBody>
          <a:bodyPr/>
          <a:lstStyle/>
          <a:p>
            <a:endParaRPr lang="zh-CN" altLang="en-US"/>
          </a:p>
        </p:txBody>
      </p:sp>
      <p:sp>
        <p:nvSpPr>
          <p:cNvPr id="8214" name="Rectangle 29"/>
          <p:cNvSpPr>
            <a:spLocks noChangeArrowheads="1"/>
          </p:cNvSpPr>
          <p:nvPr/>
        </p:nvSpPr>
        <p:spPr bwMode="auto">
          <a:xfrm>
            <a:off x="468313" y="1866915"/>
            <a:ext cx="3275012" cy="387798"/>
          </a:xfrm>
          <a:prstGeom prst="rect">
            <a:avLst/>
          </a:prstGeom>
          <a:noFill/>
          <a:ln w="9525" algn="ctr">
            <a:noFill/>
            <a:miter lim="800000"/>
            <a:headEnd/>
            <a:tailEnd/>
          </a:ln>
        </p:spPr>
        <p:txBody>
          <a:bodyPr>
            <a:spAutoFit/>
          </a:bodyPr>
          <a:lstStyle/>
          <a:p>
            <a:pPr>
              <a:lnSpc>
                <a:spcPct val="120000"/>
              </a:lnSpc>
            </a:pPr>
            <a:r>
              <a:rPr lang="zh-CN" altLang="en-US" sz="1600" dirty="0">
                <a:solidFill>
                  <a:srgbClr val="333333"/>
                </a:solidFill>
              </a:rPr>
              <a:t>单击此处添加段落文字内容</a:t>
            </a:r>
          </a:p>
        </p:txBody>
      </p:sp>
      <p:sp>
        <p:nvSpPr>
          <p:cNvPr id="8215" name="Line 30"/>
          <p:cNvSpPr>
            <a:spLocks noChangeShapeType="1"/>
          </p:cNvSpPr>
          <p:nvPr/>
        </p:nvSpPr>
        <p:spPr bwMode="auto">
          <a:xfrm flipH="1">
            <a:off x="468314" y="2784887"/>
            <a:ext cx="4391025" cy="0"/>
          </a:xfrm>
          <a:prstGeom prst="line">
            <a:avLst/>
          </a:prstGeom>
          <a:noFill/>
          <a:ln w="9525">
            <a:solidFill>
              <a:srgbClr val="969696"/>
            </a:solidFill>
            <a:round/>
            <a:headEnd/>
            <a:tailEnd/>
          </a:ln>
        </p:spPr>
        <p:txBody>
          <a:bodyPr/>
          <a:lstStyle/>
          <a:p>
            <a:endParaRPr lang="zh-CN" altLang="en-US"/>
          </a:p>
        </p:txBody>
      </p:sp>
      <p:sp>
        <p:nvSpPr>
          <p:cNvPr id="8216" name="Rectangle 31"/>
          <p:cNvSpPr>
            <a:spLocks noChangeArrowheads="1"/>
          </p:cNvSpPr>
          <p:nvPr/>
        </p:nvSpPr>
        <p:spPr bwMode="auto">
          <a:xfrm>
            <a:off x="468313" y="2461036"/>
            <a:ext cx="3275012" cy="387798"/>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8217" name="Line 32"/>
          <p:cNvSpPr>
            <a:spLocks noChangeShapeType="1"/>
          </p:cNvSpPr>
          <p:nvPr/>
        </p:nvSpPr>
        <p:spPr bwMode="auto">
          <a:xfrm flipH="1">
            <a:off x="468314" y="3487355"/>
            <a:ext cx="4103687" cy="0"/>
          </a:xfrm>
          <a:prstGeom prst="line">
            <a:avLst/>
          </a:prstGeom>
          <a:noFill/>
          <a:ln w="9525">
            <a:solidFill>
              <a:schemeClr val="accent2"/>
            </a:solidFill>
            <a:round/>
            <a:headEnd/>
            <a:tailEnd/>
          </a:ln>
        </p:spPr>
        <p:txBody>
          <a:bodyPr/>
          <a:lstStyle/>
          <a:p>
            <a:endParaRPr lang="zh-CN" altLang="en-US"/>
          </a:p>
        </p:txBody>
      </p:sp>
      <p:sp>
        <p:nvSpPr>
          <p:cNvPr id="8218" name="Rectangle 33"/>
          <p:cNvSpPr>
            <a:spLocks noChangeArrowheads="1"/>
          </p:cNvSpPr>
          <p:nvPr/>
        </p:nvSpPr>
        <p:spPr bwMode="auto">
          <a:xfrm>
            <a:off x="468313" y="3163505"/>
            <a:ext cx="3275012" cy="387798"/>
          </a:xfrm>
          <a:prstGeom prst="rect">
            <a:avLst/>
          </a:prstGeom>
          <a:noFill/>
          <a:ln w="9525" algn="ctr">
            <a:noFill/>
            <a:miter lim="800000"/>
            <a:headEnd/>
            <a:tailEnd/>
          </a:ln>
        </p:spPr>
        <p:txBody>
          <a:bodyPr>
            <a:spAutoFit/>
          </a:bodyPr>
          <a:lstStyle/>
          <a:p>
            <a:pPr>
              <a:lnSpc>
                <a:spcPct val="120000"/>
              </a:lnSpc>
            </a:pPr>
            <a:r>
              <a:rPr lang="zh-CN" altLang="en-US" sz="1600">
                <a:solidFill>
                  <a:schemeClr val="accent2"/>
                </a:solidFill>
              </a:rPr>
              <a:t>单击此处添加段落文字内容</a:t>
            </a:r>
          </a:p>
        </p:txBody>
      </p:sp>
      <p:sp>
        <p:nvSpPr>
          <p:cNvPr id="8219" name="Line 34"/>
          <p:cNvSpPr>
            <a:spLocks noChangeShapeType="1"/>
          </p:cNvSpPr>
          <p:nvPr/>
        </p:nvSpPr>
        <p:spPr bwMode="auto">
          <a:xfrm flipH="1">
            <a:off x="468314" y="4377943"/>
            <a:ext cx="3887787" cy="0"/>
          </a:xfrm>
          <a:prstGeom prst="line">
            <a:avLst/>
          </a:prstGeom>
          <a:noFill/>
          <a:ln w="9525">
            <a:solidFill>
              <a:srgbClr val="969696"/>
            </a:solidFill>
            <a:round/>
            <a:headEnd/>
            <a:tailEnd/>
          </a:ln>
        </p:spPr>
        <p:txBody>
          <a:bodyPr/>
          <a:lstStyle/>
          <a:p>
            <a:endParaRPr lang="zh-CN" altLang="en-US"/>
          </a:p>
        </p:txBody>
      </p:sp>
      <p:sp>
        <p:nvSpPr>
          <p:cNvPr id="8220" name="Rectangle 35"/>
          <p:cNvSpPr>
            <a:spLocks noChangeArrowheads="1"/>
          </p:cNvSpPr>
          <p:nvPr/>
        </p:nvSpPr>
        <p:spPr bwMode="auto">
          <a:xfrm>
            <a:off x="468313" y="4054093"/>
            <a:ext cx="3275012" cy="387798"/>
          </a:xfrm>
          <a:prstGeom prst="rect">
            <a:avLst/>
          </a:prstGeom>
          <a:noFill/>
          <a:ln w="9525" algn="ctr">
            <a:noFill/>
            <a:miter lim="800000"/>
            <a:headEnd/>
            <a:tailEnd/>
          </a:ln>
        </p:spPr>
        <p:txBody>
          <a:bodyPr>
            <a:spAutoFit/>
          </a:bodyPr>
          <a:lstStyle/>
          <a:p>
            <a:pPr>
              <a:lnSpc>
                <a:spcPct val="120000"/>
              </a:lnSpc>
            </a:pPr>
            <a:r>
              <a:rPr lang="zh-CN" altLang="en-US" sz="1600">
                <a:solidFill>
                  <a:srgbClr val="333333"/>
                </a:solidFill>
              </a:rPr>
              <a:t>单击此处添加段落文字内容</a:t>
            </a:r>
          </a:p>
        </p:txBody>
      </p:sp>
      <p:sp>
        <p:nvSpPr>
          <p:cNvPr id="34"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Tree>
    <p:extLst>
      <p:ext uri="{BB962C8B-B14F-4D97-AF65-F5344CB8AC3E}">
        <p14:creationId xmlns:p14="http://schemas.microsoft.com/office/powerpoint/2010/main" xmlns="" val="353595171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par>
                                <p:cTn id="12" presetID="10" presetClass="entr" presetSubtype="0" fill="hold" nodeType="withEffect">
                                  <p:stCondLst>
                                    <p:cond delay="3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childTnLst>
                                </p:cTn>
                              </p:par>
                              <p:par>
                                <p:cTn id="15" presetID="10" presetClass="entr" presetSubtype="0"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750"/>
                                        <p:tgtEl>
                                          <p:spTgt spid="4"/>
                                        </p:tgtEl>
                                      </p:cBhvr>
                                    </p:animEffect>
                                  </p:childTnLst>
                                </p:cTn>
                              </p:par>
                              <p:par>
                                <p:cTn id="18" presetID="10" presetClass="entr" presetSubtype="0" fill="hold" nodeType="with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750"/>
                                        <p:tgtEl>
                                          <p:spTgt spid="3"/>
                                        </p:tgtEl>
                                      </p:cBhvr>
                                    </p:animEffect>
                                  </p:childTnLst>
                                </p:cTn>
                              </p:par>
                              <p:par>
                                <p:cTn id="21" presetID="10" presetClass="entr" presetSubtype="0" fill="hold" nodeType="withEffect">
                                  <p:stCondLst>
                                    <p:cond delay="12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750"/>
                                        <p:tgtEl>
                                          <p:spTgt spid="2"/>
                                        </p:tgtEl>
                                      </p:cBhvr>
                                    </p:animEffect>
                                  </p:childTnLst>
                                </p:cTn>
                              </p:par>
                            </p:childTnLst>
                          </p:cTn>
                        </p:par>
                        <p:par>
                          <p:cTn id="24" fill="hold">
                            <p:stCondLst>
                              <p:cond delay="2450"/>
                            </p:stCondLst>
                            <p:childTnLst>
                              <p:par>
                                <p:cTn id="25" presetID="22" presetClass="entr" presetSubtype="2" fill="hold" grpId="0" nodeType="afterEffect">
                                  <p:stCondLst>
                                    <p:cond delay="0"/>
                                  </p:stCondLst>
                                  <p:childTnLst>
                                    <p:set>
                                      <p:cBhvr>
                                        <p:cTn id="26" dur="1" fill="hold">
                                          <p:stCondLst>
                                            <p:cond delay="0"/>
                                          </p:stCondLst>
                                        </p:cTn>
                                        <p:tgtEl>
                                          <p:spTgt spid="8211"/>
                                        </p:tgtEl>
                                        <p:attrNameLst>
                                          <p:attrName>style.visibility</p:attrName>
                                        </p:attrNameLst>
                                      </p:cBhvr>
                                      <p:to>
                                        <p:strVal val="visible"/>
                                      </p:to>
                                    </p:set>
                                    <p:animEffect transition="in" filter="wipe(right)">
                                      <p:cBhvr>
                                        <p:cTn id="27" dur="500"/>
                                        <p:tgtEl>
                                          <p:spTgt spid="8211"/>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8213"/>
                                        </p:tgtEl>
                                        <p:attrNameLst>
                                          <p:attrName>style.visibility</p:attrName>
                                        </p:attrNameLst>
                                      </p:cBhvr>
                                      <p:to>
                                        <p:strVal val="visible"/>
                                      </p:to>
                                    </p:set>
                                    <p:animEffect transition="in" filter="wipe(right)">
                                      <p:cBhvr>
                                        <p:cTn id="30" dur="500"/>
                                        <p:tgtEl>
                                          <p:spTgt spid="821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8215"/>
                                        </p:tgtEl>
                                        <p:attrNameLst>
                                          <p:attrName>style.visibility</p:attrName>
                                        </p:attrNameLst>
                                      </p:cBhvr>
                                      <p:to>
                                        <p:strVal val="visible"/>
                                      </p:to>
                                    </p:set>
                                    <p:animEffect transition="in" filter="wipe(right)">
                                      <p:cBhvr>
                                        <p:cTn id="33" dur="500"/>
                                        <p:tgtEl>
                                          <p:spTgt spid="8215"/>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8217"/>
                                        </p:tgtEl>
                                        <p:attrNameLst>
                                          <p:attrName>style.visibility</p:attrName>
                                        </p:attrNameLst>
                                      </p:cBhvr>
                                      <p:to>
                                        <p:strVal val="visible"/>
                                      </p:to>
                                    </p:set>
                                    <p:animEffect transition="in" filter="wipe(right)">
                                      <p:cBhvr>
                                        <p:cTn id="36" dur="500"/>
                                        <p:tgtEl>
                                          <p:spTgt spid="8217"/>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219"/>
                                        </p:tgtEl>
                                        <p:attrNameLst>
                                          <p:attrName>style.visibility</p:attrName>
                                        </p:attrNameLst>
                                      </p:cBhvr>
                                      <p:to>
                                        <p:strVal val="visible"/>
                                      </p:to>
                                    </p:set>
                                    <p:animEffect transition="in" filter="wipe(right)">
                                      <p:cBhvr>
                                        <p:cTn id="39" dur="500"/>
                                        <p:tgtEl>
                                          <p:spTgt spid="8219"/>
                                        </p:tgtEl>
                                      </p:cBhvr>
                                    </p:animEffect>
                                  </p:childTnLst>
                                </p:cTn>
                              </p:par>
                              <p:par>
                                <p:cTn id="40" presetID="22" presetClass="entr" presetSubtype="8" fill="hold" grpId="0" nodeType="withEffect">
                                  <p:stCondLst>
                                    <p:cond delay="300"/>
                                  </p:stCondLst>
                                  <p:childTnLst>
                                    <p:set>
                                      <p:cBhvr>
                                        <p:cTn id="41" dur="1" fill="hold">
                                          <p:stCondLst>
                                            <p:cond delay="0"/>
                                          </p:stCondLst>
                                        </p:cTn>
                                        <p:tgtEl>
                                          <p:spTgt spid="8214"/>
                                        </p:tgtEl>
                                        <p:attrNameLst>
                                          <p:attrName>style.visibility</p:attrName>
                                        </p:attrNameLst>
                                      </p:cBhvr>
                                      <p:to>
                                        <p:strVal val="visible"/>
                                      </p:to>
                                    </p:set>
                                    <p:animEffect transition="in" filter="wipe(left)">
                                      <p:cBhvr>
                                        <p:cTn id="42" dur="500"/>
                                        <p:tgtEl>
                                          <p:spTgt spid="8214"/>
                                        </p:tgtEl>
                                      </p:cBhvr>
                                    </p:animEffect>
                                  </p:childTnLst>
                                </p:cTn>
                              </p:par>
                              <p:par>
                                <p:cTn id="43" presetID="22" presetClass="entr" presetSubtype="8" fill="hold" grpId="0" nodeType="withEffect">
                                  <p:stCondLst>
                                    <p:cond delay="300"/>
                                  </p:stCondLst>
                                  <p:childTnLst>
                                    <p:set>
                                      <p:cBhvr>
                                        <p:cTn id="44" dur="1" fill="hold">
                                          <p:stCondLst>
                                            <p:cond delay="0"/>
                                          </p:stCondLst>
                                        </p:cTn>
                                        <p:tgtEl>
                                          <p:spTgt spid="8216"/>
                                        </p:tgtEl>
                                        <p:attrNameLst>
                                          <p:attrName>style.visibility</p:attrName>
                                        </p:attrNameLst>
                                      </p:cBhvr>
                                      <p:to>
                                        <p:strVal val="visible"/>
                                      </p:to>
                                    </p:set>
                                    <p:animEffect transition="in" filter="wipe(left)">
                                      <p:cBhvr>
                                        <p:cTn id="45" dur="500"/>
                                        <p:tgtEl>
                                          <p:spTgt spid="8216"/>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8218"/>
                                        </p:tgtEl>
                                        <p:attrNameLst>
                                          <p:attrName>style.visibility</p:attrName>
                                        </p:attrNameLst>
                                      </p:cBhvr>
                                      <p:to>
                                        <p:strVal val="visible"/>
                                      </p:to>
                                    </p:set>
                                    <p:animEffect transition="in" filter="wipe(left)">
                                      <p:cBhvr>
                                        <p:cTn id="48" dur="500"/>
                                        <p:tgtEl>
                                          <p:spTgt spid="8218"/>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8220"/>
                                        </p:tgtEl>
                                        <p:attrNameLst>
                                          <p:attrName>style.visibility</p:attrName>
                                        </p:attrNameLst>
                                      </p:cBhvr>
                                      <p:to>
                                        <p:strVal val="visible"/>
                                      </p:to>
                                    </p:set>
                                    <p:animEffect transition="in" filter="wipe(left)">
                                      <p:cBhvr>
                                        <p:cTn id="51" dur="500"/>
                                        <p:tgtEl>
                                          <p:spTgt spid="8220"/>
                                        </p:tgtEl>
                                      </p:cBhvr>
                                    </p:animEffect>
                                  </p:childTnLst>
                                </p:cTn>
                              </p:par>
                              <p:par>
                                <p:cTn id="52" presetID="22" presetClass="entr" presetSubtype="8" fill="hold" grpId="0" nodeType="withEffect">
                                  <p:stCondLst>
                                    <p:cond delay="300"/>
                                  </p:stCondLst>
                                  <p:childTnLst>
                                    <p:set>
                                      <p:cBhvr>
                                        <p:cTn id="53" dur="1" fill="hold">
                                          <p:stCondLst>
                                            <p:cond delay="0"/>
                                          </p:stCondLst>
                                        </p:cTn>
                                        <p:tgtEl>
                                          <p:spTgt spid="8212"/>
                                        </p:tgtEl>
                                        <p:attrNameLst>
                                          <p:attrName>style.visibility</p:attrName>
                                        </p:attrNameLst>
                                      </p:cBhvr>
                                      <p:to>
                                        <p:strVal val="visible"/>
                                      </p:to>
                                    </p:set>
                                    <p:animEffect transition="in" filter="wipe(left)">
                                      <p:cBhvr>
                                        <p:cTn id="54" dur="500"/>
                                        <p:tgtEl>
                                          <p:spTgt spid="8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1" grpId="0" animBg="1"/>
      <p:bldP spid="8212" grpId="0"/>
      <p:bldP spid="8213" grpId="0" animBg="1"/>
      <p:bldP spid="8214" grpId="0"/>
      <p:bldP spid="8215" grpId="0" animBg="1"/>
      <p:bldP spid="8216" grpId="0"/>
      <p:bldP spid="8217" grpId="0" animBg="1"/>
      <p:bldP spid="8218" grpId="0"/>
      <p:bldP spid="8219" grpId="0" animBg="1"/>
      <p:bldP spid="8220" grpId="0"/>
      <p:bldP spid="3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29" name="五角星 28"/>
          <p:cNvSpPr/>
          <p:nvPr/>
        </p:nvSpPr>
        <p:spPr>
          <a:xfrm>
            <a:off x="3005033" y="1200150"/>
            <a:ext cx="3070771" cy="3070771"/>
          </a:xfrm>
          <a:prstGeom prst="star5">
            <a:avLst>
              <a:gd name="adj" fmla="val 31063"/>
              <a:gd name="hf" fmla="val 105146"/>
              <a:gd name="vf" fmla="val 110557"/>
            </a:avLst>
          </a:prstGeom>
          <a:solidFill>
            <a:schemeClr val="accent2"/>
          </a:soli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微软雅黑" pitchFamily="34" charset="-122"/>
              <a:ea typeface="微软雅黑" pitchFamily="34" charset="-122"/>
            </a:endParaRPr>
          </a:p>
        </p:txBody>
      </p:sp>
      <p:sp>
        <p:nvSpPr>
          <p:cNvPr id="30" name="任意多边形 29"/>
          <p:cNvSpPr/>
          <p:nvPr/>
        </p:nvSpPr>
        <p:spPr>
          <a:xfrm flipH="1">
            <a:off x="2496475" y="1762045"/>
            <a:ext cx="946688" cy="40513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1" name="任意多边形 30"/>
          <p:cNvSpPr/>
          <p:nvPr/>
        </p:nvSpPr>
        <p:spPr>
          <a:xfrm flipH="1">
            <a:off x="2247057" y="2795547"/>
            <a:ext cx="945310" cy="40513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32" name="TextBox 18"/>
          <p:cNvSpPr txBox="1">
            <a:spLocks noChangeArrowheads="1"/>
          </p:cNvSpPr>
          <p:nvPr/>
        </p:nvSpPr>
        <p:spPr bwMode="auto">
          <a:xfrm>
            <a:off x="1189905" y="1481789"/>
            <a:ext cx="1095513" cy="453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p:txBody>
      </p:sp>
      <p:sp>
        <p:nvSpPr>
          <p:cNvPr id="33" name="TextBox 19"/>
          <p:cNvSpPr txBox="1">
            <a:spLocks noChangeArrowheads="1"/>
          </p:cNvSpPr>
          <p:nvPr/>
        </p:nvSpPr>
        <p:spPr bwMode="auto">
          <a:xfrm>
            <a:off x="965887" y="2527581"/>
            <a:ext cx="1095512" cy="454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p:txBody>
      </p:sp>
      <p:sp>
        <p:nvSpPr>
          <p:cNvPr id="34" name="TextBox 22"/>
          <p:cNvSpPr txBox="1">
            <a:spLocks noChangeArrowheads="1"/>
          </p:cNvSpPr>
          <p:nvPr/>
        </p:nvSpPr>
        <p:spPr bwMode="auto">
          <a:xfrm>
            <a:off x="6392275" y="1339974"/>
            <a:ext cx="1095513" cy="453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p:txBody>
      </p:sp>
      <p:sp>
        <p:nvSpPr>
          <p:cNvPr id="49" name="TextBox 23"/>
          <p:cNvSpPr txBox="1">
            <a:spLocks noChangeArrowheads="1"/>
          </p:cNvSpPr>
          <p:nvPr/>
        </p:nvSpPr>
        <p:spPr bwMode="auto">
          <a:xfrm>
            <a:off x="7362688" y="2304762"/>
            <a:ext cx="1095512" cy="454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50" name="任意多边形 49"/>
          <p:cNvSpPr/>
          <p:nvPr/>
        </p:nvSpPr>
        <p:spPr>
          <a:xfrm>
            <a:off x="5380636" y="1581527"/>
            <a:ext cx="945310" cy="40513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1" name="任意多边形 50"/>
          <p:cNvSpPr/>
          <p:nvPr/>
        </p:nvSpPr>
        <p:spPr>
          <a:xfrm>
            <a:off x="6280471" y="2523008"/>
            <a:ext cx="945310" cy="40513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2" name="TextBox 51"/>
          <p:cNvSpPr txBox="1">
            <a:spLocks noChangeArrowheads="1"/>
          </p:cNvSpPr>
          <p:nvPr/>
        </p:nvSpPr>
        <p:spPr bwMode="auto">
          <a:xfrm>
            <a:off x="6011649" y="4007370"/>
            <a:ext cx="1095512" cy="4547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a:p>
            <a:pPr eaLnBrk="1" hangingPunct="1"/>
            <a:r>
              <a:rPr lang="zh-CN" altLang="en-US" sz="1400" dirty="0">
                <a:latin typeface="微软雅黑" pitchFamily="34" charset="-122"/>
                <a:ea typeface="微软雅黑" pitchFamily="34" charset="-122"/>
              </a:rPr>
              <a:t>在此插入内容</a:t>
            </a:r>
            <a:endParaRPr lang="en-US" altLang="zh-CN" sz="1400" dirty="0">
              <a:latin typeface="微软雅黑" pitchFamily="34" charset="-122"/>
              <a:ea typeface="微软雅黑" pitchFamily="34" charset="-122"/>
            </a:endParaRPr>
          </a:p>
        </p:txBody>
      </p:sp>
      <p:sp>
        <p:nvSpPr>
          <p:cNvPr id="53" name="任意多边形 52"/>
          <p:cNvSpPr/>
          <p:nvPr/>
        </p:nvSpPr>
        <p:spPr>
          <a:xfrm flipV="1">
            <a:off x="4950699" y="3855232"/>
            <a:ext cx="946687" cy="405133"/>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54" name="椭圆 53"/>
          <p:cNvSpPr/>
          <p:nvPr/>
        </p:nvSpPr>
        <p:spPr>
          <a:xfrm>
            <a:off x="2857919" y="4260299"/>
            <a:ext cx="3084868" cy="437193"/>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5" name="TextBox 54"/>
          <p:cNvSpPr txBox="1">
            <a:spLocks noChangeArrowheads="1"/>
          </p:cNvSpPr>
          <p:nvPr/>
        </p:nvSpPr>
        <p:spPr bwMode="auto">
          <a:xfrm>
            <a:off x="3957553" y="2464482"/>
            <a:ext cx="146504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eaLnBrk="1" hangingPunct="1">
              <a:defRPr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dirty="0" smtClean="0"/>
              <a:t>添加</a:t>
            </a:r>
            <a:r>
              <a:rPr lang="zh-CN" altLang="en-US" dirty="0"/>
              <a:t>标题</a:t>
            </a:r>
          </a:p>
        </p:txBody>
      </p:sp>
    </p:spTree>
    <p:extLst>
      <p:ext uri="{BB962C8B-B14F-4D97-AF65-F5344CB8AC3E}">
        <p14:creationId xmlns:p14="http://schemas.microsoft.com/office/powerpoint/2010/main" xmlns="" val="101343954"/>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anim calcmode="lin" valueType="num">
                                      <p:cBhvr>
                                        <p:cTn id="12" dur="500" fill="hold"/>
                                        <p:tgtEl>
                                          <p:spTgt spid="29"/>
                                        </p:tgtEl>
                                        <p:attrNameLst>
                                          <p:attrName>ppt_x</p:attrName>
                                        </p:attrNameLst>
                                      </p:cBhvr>
                                      <p:tavLst>
                                        <p:tav tm="0">
                                          <p:val>
                                            <p:strVal val="#ppt_x"/>
                                          </p:val>
                                        </p:tav>
                                        <p:tav tm="100000">
                                          <p:val>
                                            <p:strVal val="#ppt_x"/>
                                          </p:val>
                                        </p:tav>
                                      </p:tavLst>
                                    </p:anim>
                                    <p:anim calcmode="lin" valueType="num">
                                      <p:cBhvr>
                                        <p:cTn id="13" dur="500" fill="hold"/>
                                        <p:tgtEl>
                                          <p:spTgt spid="29"/>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500"/>
                                        <p:tgtEl>
                                          <p:spTgt spid="5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right)">
                                      <p:cBhvr>
                                        <p:cTn id="20" dur="500"/>
                                        <p:tgtEl>
                                          <p:spTgt spid="31"/>
                                        </p:tgtEl>
                                      </p:cBhvr>
                                    </p:animEffect>
                                  </p:childTnLst>
                                </p:cTn>
                              </p:par>
                              <p:par>
                                <p:cTn id="21" presetID="22" presetClass="entr" presetSubtype="2" fill="hold" grpId="0" nodeType="withEffect">
                                  <p:stCondLst>
                                    <p:cond delay="20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par>
                                <p:cTn id="24" presetID="22" presetClass="entr" presetSubtype="8" fill="hold" grpId="0" nodeType="withEffect">
                                  <p:stCondLst>
                                    <p:cond delay="40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par>
                                <p:cTn id="27" presetID="22" presetClass="entr" presetSubtype="8" fill="hold" grpId="0" nodeType="withEffect">
                                  <p:stCondLst>
                                    <p:cond delay="600"/>
                                  </p:stCondLst>
                                  <p:childTnLst>
                                    <p:set>
                                      <p:cBhvr>
                                        <p:cTn id="28" dur="1" fill="hold">
                                          <p:stCondLst>
                                            <p:cond delay="0"/>
                                          </p:stCondLst>
                                        </p:cTn>
                                        <p:tgtEl>
                                          <p:spTgt spid="51"/>
                                        </p:tgtEl>
                                        <p:attrNameLst>
                                          <p:attrName>style.visibility</p:attrName>
                                        </p:attrNameLst>
                                      </p:cBhvr>
                                      <p:to>
                                        <p:strVal val="visible"/>
                                      </p:to>
                                    </p:set>
                                    <p:animEffect transition="in" filter="wipe(left)">
                                      <p:cBhvr>
                                        <p:cTn id="29" dur="500"/>
                                        <p:tgtEl>
                                          <p:spTgt spid="51"/>
                                        </p:tgtEl>
                                      </p:cBhvr>
                                    </p:animEffect>
                                  </p:childTnLst>
                                </p:cTn>
                              </p:par>
                              <p:par>
                                <p:cTn id="30" presetID="22" presetClass="entr" presetSubtype="8" fill="hold" grpId="0" nodeType="withEffect">
                                  <p:stCondLst>
                                    <p:cond delay="800"/>
                                  </p:stCondLst>
                                  <p:childTnLst>
                                    <p:set>
                                      <p:cBhvr>
                                        <p:cTn id="31" dur="1" fill="hold">
                                          <p:stCondLst>
                                            <p:cond delay="0"/>
                                          </p:stCondLst>
                                        </p:cTn>
                                        <p:tgtEl>
                                          <p:spTgt spid="53"/>
                                        </p:tgtEl>
                                        <p:attrNameLst>
                                          <p:attrName>style.visibility</p:attrName>
                                        </p:attrNameLst>
                                      </p:cBhvr>
                                      <p:to>
                                        <p:strVal val="visible"/>
                                      </p:to>
                                    </p:set>
                                    <p:animEffect transition="in" filter="wipe(left)">
                                      <p:cBhvr>
                                        <p:cTn id="32" dur="500"/>
                                        <p:tgtEl>
                                          <p:spTgt spid="53"/>
                                        </p:tgtEl>
                                      </p:cBhvr>
                                    </p:animEffect>
                                  </p:childTnLst>
                                </p:cTn>
                              </p:par>
                            </p:childTnLst>
                          </p:cTn>
                        </p:par>
                        <p:par>
                          <p:cTn id="33" fill="hold">
                            <p:stCondLst>
                              <p:cond delay="2300"/>
                            </p:stCondLst>
                            <p:childTnLst>
                              <p:par>
                                <p:cTn id="34" presetID="2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right)">
                                      <p:cBhvr>
                                        <p:cTn id="36" dur="500"/>
                                        <p:tgtEl>
                                          <p:spTgt spid="55"/>
                                        </p:tgtEl>
                                      </p:cBhvr>
                                    </p:animEffect>
                                  </p:childTnLst>
                                </p:cTn>
                              </p:par>
                            </p:childTnLst>
                          </p:cTn>
                        </p:par>
                        <p:par>
                          <p:cTn id="37" fill="hold">
                            <p:stCondLst>
                              <p:cond delay="280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0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1000"/>
                                        <p:tgtEl>
                                          <p:spTgt spid="33"/>
                                        </p:tgtEl>
                                      </p:cBhvr>
                                    </p:animEffect>
                                    <p:anim calcmode="lin" valueType="num">
                                      <p:cBhvr>
                                        <p:cTn id="46" dur="1000" fill="hold"/>
                                        <p:tgtEl>
                                          <p:spTgt spid="33"/>
                                        </p:tgtEl>
                                        <p:attrNameLst>
                                          <p:attrName>ppt_x</p:attrName>
                                        </p:attrNameLst>
                                      </p:cBhvr>
                                      <p:tavLst>
                                        <p:tav tm="0">
                                          <p:val>
                                            <p:strVal val="#ppt_x"/>
                                          </p:val>
                                        </p:tav>
                                        <p:tav tm="100000">
                                          <p:val>
                                            <p:strVal val="#ppt_x"/>
                                          </p:val>
                                        </p:tav>
                                      </p:tavLst>
                                    </p:anim>
                                    <p:anim calcmode="lin" valueType="num">
                                      <p:cBhvr>
                                        <p:cTn id="47" dur="1000" fill="hold"/>
                                        <p:tgtEl>
                                          <p:spTgt spid="3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0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1000"/>
                                        <p:tgtEl>
                                          <p:spTgt spid="34"/>
                                        </p:tgtEl>
                                      </p:cBhvr>
                                    </p:animEffect>
                                    <p:anim calcmode="lin" valueType="num">
                                      <p:cBhvr>
                                        <p:cTn id="51" dur="1000" fill="hold"/>
                                        <p:tgtEl>
                                          <p:spTgt spid="34"/>
                                        </p:tgtEl>
                                        <p:attrNameLst>
                                          <p:attrName>ppt_x</p:attrName>
                                        </p:attrNameLst>
                                      </p:cBhvr>
                                      <p:tavLst>
                                        <p:tav tm="0">
                                          <p:val>
                                            <p:strVal val="#ppt_x"/>
                                          </p:val>
                                        </p:tav>
                                        <p:tav tm="100000">
                                          <p:val>
                                            <p:strVal val="#ppt_x"/>
                                          </p:val>
                                        </p:tav>
                                      </p:tavLst>
                                    </p:anim>
                                    <p:anim calcmode="lin" valueType="num">
                                      <p:cBhvr>
                                        <p:cTn id="52" dur="1000" fill="hold"/>
                                        <p:tgtEl>
                                          <p:spTgt spid="3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30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1000"/>
                                        <p:tgtEl>
                                          <p:spTgt spid="49"/>
                                        </p:tgtEl>
                                      </p:cBhvr>
                                    </p:animEffect>
                                    <p:anim calcmode="lin" valueType="num">
                                      <p:cBhvr>
                                        <p:cTn id="56" dur="1000" fill="hold"/>
                                        <p:tgtEl>
                                          <p:spTgt spid="49"/>
                                        </p:tgtEl>
                                        <p:attrNameLst>
                                          <p:attrName>ppt_x</p:attrName>
                                        </p:attrNameLst>
                                      </p:cBhvr>
                                      <p:tavLst>
                                        <p:tav tm="0">
                                          <p:val>
                                            <p:strVal val="#ppt_x"/>
                                          </p:val>
                                        </p:tav>
                                        <p:tav tm="100000">
                                          <p:val>
                                            <p:strVal val="#ppt_x"/>
                                          </p:val>
                                        </p:tav>
                                      </p:tavLst>
                                    </p:anim>
                                    <p:anim calcmode="lin" valueType="num">
                                      <p:cBhvr>
                                        <p:cTn id="57" dur="1000" fill="hold"/>
                                        <p:tgtEl>
                                          <p:spTgt spid="4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40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anim calcmode="lin" valueType="num">
                                      <p:cBhvr>
                                        <p:cTn id="61" dur="1000" fill="hold"/>
                                        <p:tgtEl>
                                          <p:spTgt spid="52"/>
                                        </p:tgtEl>
                                        <p:attrNameLst>
                                          <p:attrName>ppt_x</p:attrName>
                                        </p:attrNameLst>
                                      </p:cBhvr>
                                      <p:tavLst>
                                        <p:tav tm="0">
                                          <p:val>
                                            <p:strVal val="#ppt_x"/>
                                          </p:val>
                                        </p:tav>
                                        <p:tav tm="100000">
                                          <p:val>
                                            <p:strVal val="#ppt_x"/>
                                          </p:val>
                                        </p:tav>
                                      </p:tavLst>
                                    </p:anim>
                                    <p:anim calcmode="lin" valueType="num">
                                      <p:cBhvr>
                                        <p:cTn id="62"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9" grpId="0" animBg="1"/>
      <p:bldP spid="30" grpId="0" animBg="1"/>
      <p:bldP spid="31" grpId="0" animBg="1"/>
      <p:bldP spid="32" grpId="0"/>
      <p:bldP spid="33" grpId="0"/>
      <p:bldP spid="34" grpId="0"/>
      <p:bldP spid="49" grpId="0"/>
      <p:bldP spid="50" grpId="0" animBg="1"/>
      <p:bldP spid="51" grpId="0" animBg="1"/>
      <p:bldP spid="52" grpId="0"/>
      <p:bldP spid="53" grpId="0" animBg="1"/>
      <p:bldP spid="54" grpId="0" animBg="1"/>
      <p:bldP spid="55"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9"/>
          <p:cNvSpPr txBox="1">
            <a:spLocks noChangeArrowheads="1"/>
          </p:cNvSpPr>
          <p:nvPr/>
        </p:nvSpPr>
        <p:spPr bwMode="auto">
          <a:xfrm>
            <a:off x="1171575" y="171451"/>
            <a:ext cx="3886200" cy="49768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20" name="组合 19"/>
          <p:cNvGrpSpPr/>
          <p:nvPr/>
        </p:nvGrpSpPr>
        <p:grpSpPr>
          <a:xfrm>
            <a:off x="2771800" y="2122114"/>
            <a:ext cx="2628619" cy="2628031"/>
            <a:chOff x="3868719" y="1776670"/>
            <a:chExt cx="2628619" cy="2628031"/>
          </a:xfrm>
        </p:grpSpPr>
        <p:sp>
          <p:nvSpPr>
            <p:cNvPr id="21"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bg1">
                <a:lumMod val="50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22"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5A5959"/>
                  </a:solidFill>
                  <a:effectLst/>
                  <a:uLnTx/>
                  <a:uFillTx/>
                  <a:latin typeface="Calibri"/>
                  <a:ea typeface="微软雅黑"/>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endParaRPr>
            </a:p>
          </p:txBody>
        </p:sp>
      </p:grpSp>
      <p:grpSp>
        <p:nvGrpSpPr>
          <p:cNvPr id="23" name="组合 22"/>
          <p:cNvGrpSpPr/>
          <p:nvPr/>
        </p:nvGrpSpPr>
        <p:grpSpPr>
          <a:xfrm>
            <a:off x="5085871" y="1640182"/>
            <a:ext cx="1790385" cy="1789984"/>
            <a:chOff x="6012485" y="1170407"/>
            <a:chExt cx="1487948" cy="1487615"/>
          </a:xfrm>
        </p:grpSpPr>
        <p:sp>
          <p:nvSpPr>
            <p:cNvPr id="24"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1"/>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25"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Calibri"/>
                </a:rPr>
                <a:t>单击此处添加</a:t>
              </a:r>
              <a:r>
                <a:rPr lang="zh-CN" altLang="en-US" sz="1200" kern="0" dirty="0" smtClean="0">
                  <a:solidFill>
                    <a:srgbClr val="5A5959"/>
                  </a:solidFill>
                  <a:latin typeface="Calibri"/>
                </a:rPr>
                <a:t>文本</a:t>
              </a:r>
              <a:endParaRPr lang="en-US" altLang="zh-CN" sz="1200" kern="0" dirty="0">
                <a:solidFill>
                  <a:srgbClr val="5A5959"/>
                </a:solidFill>
                <a:latin typeface="Calibri"/>
              </a:endParaRPr>
            </a:p>
          </p:txBody>
        </p:sp>
      </p:grpSp>
      <p:grpSp>
        <p:nvGrpSpPr>
          <p:cNvPr id="26" name="组合 25"/>
          <p:cNvGrpSpPr/>
          <p:nvPr/>
        </p:nvGrpSpPr>
        <p:grpSpPr>
          <a:xfrm>
            <a:off x="840169" y="1908113"/>
            <a:ext cx="2075647" cy="2080525"/>
            <a:chOff x="2057536" y="1194444"/>
            <a:chExt cx="2075647" cy="2080525"/>
          </a:xfrm>
        </p:grpSpPr>
        <p:sp>
          <p:nvSpPr>
            <p:cNvPr id="2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6">
                <a:lumMod val="60000"/>
                <a:lumOff val="40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2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29" name="Freeform 10"/>
          <p:cNvSpPr>
            <a:spLocks/>
          </p:cNvSpPr>
          <p:nvPr/>
        </p:nvSpPr>
        <p:spPr bwMode="auto">
          <a:xfrm>
            <a:off x="1444288" y="4747163"/>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0" name="TextBox 53"/>
          <p:cNvSpPr txBox="1">
            <a:spLocks noChangeArrowheads="1"/>
          </p:cNvSpPr>
          <p:nvPr/>
        </p:nvSpPr>
        <p:spPr bwMode="auto">
          <a:xfrm>
            <a:off x="899592" y="1538213"/>
            <a:ext cx="172823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31" name="TextBox 53"/>
          <p:cNvSpPr txBox="1">
            <a:spLocks noChangeArrowheads="1"/>
          </p:cNvSpPr>
          <p:nvPr/>
        </p:nvSpPr>
        <p:spPr bwMode="auto">
          <a:xfrm>
            <a:off x="3131840" y="1773982"/>
            <a:ext cx="172823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32" name="TextBox 53"/>
          <p:cNvSpPr txBox="1">
            <a:spLocks noChangeArrowheads="1"/>
          </p:cNvSpPr>
          <p:nvPr/>
        </p:nvSpPr>
        <p:spPr bwMode="auto">
          <a:xfrm>
            <a:off x="6660232" y="2114277"/>
            <a:ext cx="151216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grpSp>
        <p:nvGrpSpPr>
          <p:cNvPr id="33" name="组合 32"/>
          <p:cNvGrpSpPr/>
          <p:nvPr/>
        </p:nvGrpSpPr>
        <p:grpSpPr>
          <a:xfrm>
            <a:off x="6588224" y="2562178"/>
            <a:ext cx="1656184" cy="1660076"/>
            <a:chOff x="2057536" y="1194444"/>
            <a:chExt cx="2075647" cy="2080525"/>
          </a:xfrm>
        </p:grpSpPr>
        <p:sp>
          <p:nvSpPr>
            <p:cNvPr id="34"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lumMod val="60000"/>
                <a:lumOff val="40000"/>
              </a:schemeClr>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35"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36" name="TextBox 53"/>
          <p:cNvSpPr txBox="1">
            <a:spLocks noChangeArrowheads="1"/>
          </p:cNvSpPr>
          <p:nvPr/>
        </p:nvSpPr>
        <p:spPr bwMode="auto">
          <a:xfrm>
            <a:off x="5085871" y="1269926"/>
            <a:ext cx="172823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xmlns="" val="4267384654"/>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nodeType="withEffect">
                                  <p:stCondLst>
                                    <p:cond delay="4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6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100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500"/>
                                        <p:tgtEl>
                                          <p:spTgt spid="33"/>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ppt_x</p:attrName>
                                        </p:attrNameLst>
                                      </p:cBhvr>
                                      <p:tavLst>
                                        <p:tav tm="0">
                                          <p:val>
                                            <p:strVal val="#ppt_x-#ppt_w*1.125000"/>
                                          </p:val>
                                        </p:tav>
                                        <p:tav tm="100000">
                                          <p:val>
                                            <p:strVal val="#ppt_x"/>
                                          </p:val>
                                        </p:tav>
                                      </p:tavLst>
                                    </p:anim>
                                    <p:animEffect transition="in" filter="wipe(right)">
                                      <p:cBhvr>
                                        <p:cTn id="25" dur="500"/>
                                        <p:tgtEl>
                                          <p:spTgt spid="29"/>
                                        </p:tgtEl>
                                      </p:cBhvr>
                                    </p:animEffect>
                                  </p:childTnLst>
                                </p:cTn>
                              </p:par>
                            </p:childTnLst>
                          </p:cTn>
                        </p:par>
                        <p:par>
                          <p:cTn id="26" fill="hold">
                            <p:stCondLst>
                              <p:cond delay="2500"/>
                            </p:stCondLst>
                            <p:childTnLst>
                              <p:par>
                                <p:cTn id="27" presetID="8" presetClass="emph" presetSubtype="0" fill="hold" nodeType="afterEffect">
                                  <p:stCondLst>
                                    <p:cond delay="0"/>
                                  </p:stCondLst>
                                  <p:childTnLst>
                                    <p:animRot by="21600000">
                                      <p:cBhvr>
                                        <p:cTn id="28" dur="2000" fill="hold"/>
                                        <p:tgtEl>
                                          <p:spTgt spid="20"/>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26"/>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23"/>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33"/>
                                        </p:tgtEl>
                                        <p:attrNameLst>
                                          <p:attrName>r</p:attrName>
                                        </p:attrNameLst>
                                      </p:cBhvr>
                                    </p:animRot>
                                  </p:childTnLst>
                                </p:cTn>
                              </p:par>
                              <p:par>
                                <p:cTn id="35" presetID="42" presetClass="entr" presetSubtype="0" fill="hold" grpId="0" nodeType="withEffect">
                                  <p:stCondLst>
                                    <p:cond delay="6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anim calcmode="lin" valueType="num">
                                      <p:cBhvr>
                                        <p:cTn id="38" dur="500" fill="hold"/>
                                        <p:tgtEl>
                                          <p:spTgt spid="30"/>
                                        </p:tgtEl>
                                        <p:attrNameLst>
                                          <p:attrName>ppt_x</p:attrName>
                                        </p:attrNameLst>
                                      </p:cBhvr>
                                      <p:tavLst>
                                        <p:tav tm="0">
                                          <p:val>
                                            <p:strVal val="#ppt_x"/>
                                          </p:val>
                                        </p:tav>
                                        <p:tav tm="100000">
                                          <p:val>
                                            <p:strVal val="#ppt_x"/>
                                          </p:val>
                                        </p:tav>
                                      </p:tavLst>
                                    </p:anim>
                                    <p:anim calcmode="lin" valueType="num">
                                      <p:cBhvr>
                                        <p:cTn id="39" dur="5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1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strVal val="#ppt_x"/>
                                          </p:val>
                                        </p:tav>
                                        <p:tav tm="100000">
                                          <p:val>
                                            <p:strVal val="#ppt_x"/>
                                          </p:val>
                                        </p:tav>
                                      </p:tavLst>
                                    </p:anim>
                                    <p:anim calcmode="lin" valueType="num">
                                      <p:cBhvr>
                                        <p:cTn id="49" dur="5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60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anim calcmode="lin" valueType="num">
                                      <p:cBhvr>
                                        <p:cTn id="53" dur="500" fill="hold"/>
                                        <p:tgtEl>
                                          <p:spTgt spid="36"/>
                                        </p:tgtEl>
                                        <p:attrNameLst>
                                          <p:attrName>ppt_x</p:attrName>
                                        </p:attrNameLst>
                                      </p:cBhvr>
                                      <p:tavLst>
                                        <p:tav tm="0">
                                          <p:val>
                                            <p:strVal val="#ppt_x"/>
                                          </p:val>
                                        </p:tav>
                                        <p:tav tm="100000">
                                          <p:val>
                                            <p:strVal val="#ppt_x"/>
                                          </p:val>
                                        </p:tav>
                                      </p:tavLst>
                                    </p:anim>
                                    <p:anim calcmode="lin" valueType="num">
                                      <p:cBhvr>
                                        <p:cTn id="54"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9" grpId="0" animBg="1"/>
      <p:bldP spid="30" grpId="0"/>
      <p:bldP spid="31" grpId="0"/>
      <p:bldP spid="32" grpId="0"/>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1188" y="3186113"/>
            <a:ext cx="3675062" cy="1924050"/>
            <a:chOff x="611188" y="4248150"/>
            <a:chExt cx="3675062" cy="2565400"/>
          </a:xfrm>
        </p:grpSpPr>
        <p:sp>
          <p:nvSpPr>
            <p:cNvPr id="535555" name="AutoShape 3"/>
            <p:cNvSpPr>
              <a:spLocks noChangeArrowheads="1"/>
            </p:cNvSpPr>
            <p:nvPr/>
          </p:nvSpPr>
          <p:spPr bwMode="auto">
            <a:xfrm>
              <a:off x="611188" y="5545138"/>
              <a:ext cx="3671887" cy="1268412"/>
            </a:xfrm>
            <a:prstGeom prst="flowChartManualOperation">
              <a:avLst/>
            </a:prstGeom>
            <a:gradFill rotWithShape="1">
              <a:gsLst>
                <a:gs pos="0">
                  <a:schemeClr val="tx1">
                    <a:alpha val="20000"/>
                  </a:schemeClr>
                </a:gs>
                <a:gs pos="100000">
                  <a:schemeClr val="tx1">
                    <a:gamma/>
                    <a:shade val="46275"/>
                    <a:invGamma/>
                    <a:alpha val="0"/>
                  </a:schemeClr>
                </a:gs>
              </a:gsLst>
              <a:lin ang="5400000" scaled="1"/>
            </a:gradFill>
            <a:ln w="12700" algn="ctr">
              <a:noFill/>
              <a:miter lim="800000"/>
              <a:headEnd/>
              <a:tailEnd/>
            </a:ln>
            <a:effectLst/>
          </p:spPr>
          <p:txBody>
            <a:bodyPr/>
            <a:lstStyle/>
            <a:p>
              <a:pPr>
                <a:defRPr/>
              </a:pPr>
              <a:endParaRPr lang="zh-CN" altLang="en-US" b="0"/>
            </a:p>
          </p:txBody>
        </p:sp>
        <p:grpSp>
          <p:nvGrpSpPr>
            <p:cNvPr id="16387" name="Group 4"/>
            <p:cNvGrpSpPr>
              <a:grpSpLocks/>
            </p:cNvGrpSpPr>
            <p:nvPr/>
          </p:nvGrpSpPr>
          <p:grpSpPr bwMode="auto">
            <a:xfrm>
              <a:off x="612775" y="4248150"/>
              <a:ext cx="3673475" cy="1727200"/>
              <a:chOff x="1728" y="3024"/>
              <a:chExt cx="2304" cy="1080"/>
            </a:xfrm>
          </p:grpSpPr>
          <p:sp>
            <p:nvSpPr>
              <p:cNvPr id="16406"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w="9525">
                <a:noFill/>
                <a:round/>
                <a:headEnd/>
                <a:tailEnd/>
              </a:ln>
            </p:spPr>
            <p:txBody>
              <a:bodyPr wrap="none" anchor="ctr"/>
              <a:lstStyle/>
              <a:p>
                <a:endParaRPr lang="zh-CN" altLang="en-US"/>
              </a:p>
            </p:txBody>
          </p:sp>
          <p:sp>
            <p:nvSpPr>
              <p:cNvPr id="16407"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endParaRPr lang="zh-CN" altLang="en-US"/>
              </a:p>
            </p:txBody>
          </p:sp>
        </p:grpSp>
      </p:grpSp>
      <p:sp>
        <p:nvSpPr>
          <p:cNvPr id="16394" name="Text Box 15"/>
          <p:cNvSpPr txBox="1">
            <a:spLocks noChangeArrowheads="1"/>
          </p:cNvSpPr>
          <p:nvPr/>
        </p:nvSpPr>
        <p:spPr bwMode="auto">
          <a:xfrm>
            <a:off x="1670986" y="3960019"/>
            <a:ext cx="1579279" cy="369332"/>
          </a:xfrm>
          <a:prstGeom prst="rect">
            <a:avLst/>
          </a:prstGeom>
          <a:noFill/>
          <a:ln w="9525">
            <a:noFill/>
            <a:miter lim="800000"/>
            <a:headEnd/>
            <a:tailEnd/>
          </a:ln>
        </p:spPr>
        <p:txBody>
          <a:bodyPr wrap="none">
            <a:spAutoFit/>
          </a:bodyPr>
          <a:lstStyle/>
          <a:p>
            <a:pPr algn="ctr" latinLnBrk="1"/>
            <a:r>
              <a:rPr kumimoji="1" lang="zh-CN" altLang="en-US"/>
              <a:t>单击添加文字</a:t>
            </a:r>
          </a:p>
        </p:txBody>
      </p:sp>
      <p:grpSp>
        <p:nvGrpSpPr>
          <p:cNvPr id="3" name="组合 2"/>
          <p:cNvGrpSpPr/>
          <p:nvPr/>
        </p:nvGrpSpPr>
        <p:grpSpPr>
          <a:xfrm>
            <a:off x="1031875" y="2430066"/>
            <a:ext cx="2832100" cy="1331119"/>
            <a:chOff x="1031875" y="3240088"/>
            <a:chExt cx="2832100" cy="1774825"/>
          </a:xfrm>
        </p:grpSpPr>
        <p:sp>
          <p:nvSpPr>
            <p:cNvPr id="16388" name="Oval 7"/>
            <p:cNvSpPr>
              <a:spLocks noChangeArrowheads="1"/>
            </p:cNvSpPr>
            <p:nvPr/>
          </p:nvSpPr>
          <p:spPr bwMode="auto">
            <a:xfrm>
              <a:off x="1031875" y="4094163"/>
              <a:ext cx="2832100" cy="920750"/>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16389" name="Group 8"/>
            <p:cNvGrpSpPr>
              <a:grpSpLocks/>
            </p:cNvGrpSpPr>
            <p:nvPr/>
          </p:nvGrpSpPr>
          <p:grpSpPr bwMode="auto">
            <a:xfrm>
              <a:off x="1223963" y="3240088"/>
              <a:ext cx="2484437" cy="1373187"/>
              <a:chOff x="2016" y="1944"/>
              <a:chExt cx="1728" cy="936"/>
            </a:xfrm>
          </p:grpSpPr>
          <p:sp>
            <p:nvSpPr>
              <p:cNvPr id="16404"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w="9525">
                <a:noFill/>
                <a:round/>
                <a:headEnd/>
                <a:tailEnd/>
              </a:ln>
            </p:spPr>
            <p:txBody>
              <a:bodyPr wrap="none" anchor="ctr"/>
              <a:lstStyle/>
              <a:p>
                <a:endParaRPr lang="zh-CN" altLang="en-US"/>
              </a:p>
            </p:txBody>
          </p:sp>
          <p:sp>
            <p:nvSpPr>
              <p:cNvPr id="16405"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endParaRPr lang="zh-CN" altLang="en-US"/>
              </a:p>
            </p:txBody>
          </p:sp>
        </p:grpSp>
      </p:grpSp>
      <p:sp>
        <p:nvSpPr>
          <p:cNvPr id="16393" name="Text Box 14"/>
          <p:cNvSpPr txBox="1">
            <a:spLocks noChangeArrowheads="1"/>
          </p:cNvSpPr>
          <p:nvPr/>
        </p:nvSpPr>
        <p:spPr bwMode="auto">
          <a:xfrm>
            <a:off x="1672574" y="2961085"/>
            <a:ext cx="1579279" cy="369332"/>
          </a:xfrm>
          <a:prstGeom prst="rect">
            <a:avLst/>
          </a:prstGeom>
          <a:noFill/>
          <a:ln w="9525">
            <a:noFill/>
            <a:miter lim="800000"/>
            <a:headEnd/>
            <a:tailEnd/>
          </a:ln>
        </p:spPr>
        <p:txBody>
          <a:bodyPr wrap="none">
            <a:spAutoFit/>
          </a:bodyPr>
          <a:lstStyle/>
          <a:p>
            <a:pPr algn="ctr" latinLnBrk="1"/>
            <a:r>
              <a:rPr kumimoji="1" lang="zh-CN" altLang="en-US" dirty="0"/>
              <a:t>单击添加文字</a:t>
            </a:r>
          </a:p>
        </p:txBody>
      </p:sp>
      <p:grpSp>
        <p:nvGrpSpPr>
          <p:cNvPr id="2" name="组合 1"/>
          <p:cNvGrpSpPr/>
          <p:nvPr/>
        </p:nvGrpSpPr>
        <p:grpSpPr>
          <a:xfrm>
            <a:off x="1492250" y="1439466"/>
            <a:ext cx="1911350" cy="1331119"/>
            <a:chOff x="1492250" y="1919288"/>
            <a:chExt cx="1911350" cy="1774825"/>
          </a:xfrm>
        </p:grpSpPr>
        <p:sp>
          <p:nvSpPr>
            <p:cNvPr id="16390" name="Oval 11"/>
            <p:cNvSpPr>
              <a:spLocks noChangeArrowheads="1"/>
            </p:cNvSpPr>
            <p:nvPr/>
          </p:nvSpPr>
          <p:spPr bwMode="auto">
            <a:xfrm>
              <a:off x="1492250" y="3071813"/>
              <a:ext cx="1911350" cy="622300"/>
            </a:xfrm>
            <a:prstGeom prst="ellipse">
              <a:avLst/>
            </a:prstGeom>
            <a:gradFill rotWithShape="1">
              <a:gsLst>
                <a:gs pos="0">
                  <a:schemeClr val="tx1">
                    <a:alpha val="50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16391" name="Freeform 12"/>
            <p:cNvSpPr>
              <a:spLocks/>
            </p:cNvSpPr>
            <p:nvPr/>
          </p:nvSpPr>
          <p:spPr bwMode="auto">
            <a:xfrm>
              <a:off x="1751013" y="1919288"/>
              <a:ext cx="1430337" cy="146685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325 w 576"/>
                <a:gd name="T23" fmla="*/ 2147483647 h 648"/>
                <a:gd name="T24" fmla="*/ 1775924663 w 576"/>
                <a:gd name="T25" fmla="*/ 2147483647 h 648"/>
                <a:gd name="T26" fmla="*/ 1775924663 w 576"/>
                <a:gd name="T27" fmla="*/ 2147483647 h 648"/>
                <a:gd name="T28" fmla="*/ 1418273518 w 576"/>
                <a:gd name="T29" fmla="*/ 2147483647 h 648"/>
                <a:gd name="T30" fmla="*/ 1085285432 w 576"/>
                <a:gd name="T31" fmla="*/ 2147483647 h 648"/>
                <a:gd name="T32" fmla="*/ 776965993 w 576"/>
                <a:gd name="T33" fmla="*/ 2147483647 h 648"/>
                <a:gd name="T34" fmla="*/ 517978104 w 576"/>
                <a:gd name="T35" fmla="*/ 2147483647 h 648"/>
                <a:gd name="T36" fmla="*/ 308319517 w 576"/>
                <a:gd name="T37" fmla="*/ 2147483647 h 648"/>
                <a:gd name="T38" fmla="*/ 209658588 w 576"/>
                <a:gd name="T39" fmla="*/ 2147483647 h 648"/>
                <a:gd name="T40" fmla="*/ 135660989 w 576"/>
                <a:gd name="T41" fmla="*/ 2147483647 h 648"/>
                <a:gd name="T42" fmla="*/ 73997579 w 576"/>
                <a:gd name="T43" fmla="*/ 2147483647 h 648"/>
                <a:gd name="T44" fmla="*/ 36997548 w 576"/>
                <a:gd name="T45" fmla="*/ 2147483647 h 648"/>
                <a:gd name="T46" fmla="*/ 12331690 w 576"/>
                <a:gd name="T47" fmla="*/ 2147483647 h 648"/>
                <a:gd name="T48" fmla="*/ 0 w 576"/>
                <a:gd name="T49" fmla="*/ 2147483647 h 648"/>
                <a:gd name="T50" fmla="*/ 1775924663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rotWithShape="1">
              <a:gsLst>
                <a:gs pos="0">
                  <a:schemeClr val="accent2"/>
                </a:gs>
                <a:gs pos="100000">
                  <a:schemeClr val="hlink"/>
                </a:gs>
              </a:gsLst>
              <a:lin ang="0" scaled="1"/>
            </a:gradFill>
            <a:ln w="9525">
              <a:noFill/>
              <a:round/>
              <a:headEnd/>
              <a:tailEnd/>
            </a:ln>
          </p:spPr>
          <p:txBody>
            <a:bodyPr wrap="none" anchor="ctr"/>
            <a:lstStyle/>
            <a:p>
              <a:endParaRPr lang="zh-CN" altLang="en-US"/>
            </a:p>
          </p:txBody>
        </p:sp>
      </p:grpSp>
      <p:sp>
        <p:nvSpPr>
          <p:cNvPr id="16392" name="Text Box 13"/>
          <p:cNvSpPr txBox="1">
            <a:spLocks noChangeArrowheads="1"/>
          </p:cNvSpPr>
          <p:nvPr/>
        </p:nvSpPr>
        <p:spPr bwMode="auto">
          <a:xfrm>
            <a:off x="1935668" y="2133600"/>
            <a:ext cx="1011815" cy="338554"/>
          </a:xfrm>
          <a:prstGeom prst="rect">
            <a:avLst/>
          </a:prstGeom>
          <a:noFill/>
          <a:ln w="9525">
            <a:noFill/>
            <a:miter lim="800000"/>
            <a:headEnd/>
            <a:tailEnd/>
          </a:ln>
        </p:spPr>
        <p:txBody>
          <a:bodyPr wrap="none">
            <a:spAutoFit/>
          </a:bodyPr>
          <a:lstStyle/>
          <a:p>
            <a:pPr algn="ctr" latinLnBrk="1"/>
            <a:r>
              <a:rPr kumimoji="1" lang="zh-CN" altLang="en-US" sz="1600" dirty="0">
                <a:solidFill>
                  <a:schemeClr val="bg1"/>
                </a:solidFill>
              </a:rPr>
              <a:t>添加文字</a:t>
            </a:r>
          </a:p>
        </p:txBody>
      </p:sp>
      <p:sp>
        <p:nvSpPr>
          <p:cNvPr id="16395" name="Rectangle 16"/>
          <p:cNvSpPr>
            <a:spLocks noChangeArrowheads="1"/>
          </p:cNvSpPr>
          <p:nvPr/>
        </p:nvSpPr>
        <p:spPr bwMode="auto">
          <a:xfrm>
            <a:off x="6372225" y="1628775"/>
            <a:ext cx="2160588" cy="997196"/>
          </a:xfrm>
          <a:prstGeom prst="rect">
            <a:avLst/>
          </a:prstGeom>
          <a:noFill/>
          <a:ln w="9525">
            <a:noFill/>
            <a:miter lim="800000"/>
            <a:headEnd/>
            <a:tailEnd/>
          </a:ln>
        </p:spPr>
        <p:txBody>
          <a:bodyPr>
            <a:spAutoFit/>
          </a:bodyPr>
          <a:lstStyle/>
          <a:p>
            <a:pPr algn="r" latinLnBrk="1">
              <a:lnSpc>
                <a:spcPct val="140000"/>
              </a:lnSpc>
            </a:pPr>
            <a:r>
              <a:rPr kumimoji="1" lang="zh-CN" altLang="en-US" sz="1600">
                <a:solidFill>
                  <a:schemeClr val="accent2"/>
                </a:solidFill>
              </a:rPr>
              <a:t>单击此处添加文字</a:t>
            </a:r>
          </a:p>
          <a:p>
            <a:pPr algn="r" latinLnBrk="1">
              <a:lnSpc>
                <a:spcPct val="140000"/>
              </a:lnSpc>
            </a:pPr>
            <a:r>
              <a:rPr kumimoji="1" lang="zh-CN" altLang="en-US" sz="1400">
                <a:solidFill>
                  <a:schemeClr val="accent2"/>
                </a:solidFill>
              </a:rPr>
              <a:t>单击此处添加文字内容  </a:t>
            </a:r>
          </a:p>
          <a:p>
            <a:pPr algn="r" latinLnBrk="1">
              <a:lnSpc>
                <a:spcPct val="120000"/>
              </a:lnSpc>
            </a:pPr>
            <a:r>
              <a:rPr kumimoji="1" lang="zh-CN" altLang="en-US" sz="1400">
                <a:solidFill>
                  <a:schemeClr val="accent2"/>
                </a:solidFill>
              </a:rPr>
              <a:t>单击此处添加文字内容</a:t>
            </a:r>
          </a:p>
        </p:txBody>
      </p:sp>
      <p:sp>
        <p:nvSpPr>
          <p:cNvPr id="16396" name="Rectangle 17"/>
          <p:cNvSpPr>
            <a:spLocks noChangeArrowheads="1"/>
          </p:cNvSpPr>
          <p:nvPr/>
        </p:nvSpPr>
        <p:spPr bwMode="auto">
          <a:xfrm>
            <a:off x="6372225" y="3569494"/>
            <a:ext cx="2160588" cy="830997"/>
          </a:xfrm>
          <a:prstGeom prst="rect">
            <a:avLst/>
          </a:prstGeom>
          <a:noFill/>
          <a:ln w="9525">
            <a:noFill/>
            <a:miter lim="800000"/>
            <a:headEnd/>
            <a:tailEnd/>
          </a:ln>
        </p:spPr>
        <p:txBody>
          <a:bodyPr>
            <a:spAutoFit/>
          </a:bodyPr>
          <a:lstStyle/>
          <a:p>
            <a:pPr algn="r" latinLnBrk="1">
              <a:lnSpc>
                <a:spcPct val="120000"/>
              </a:lnSpc>
            </a:pPr>
            <a:r>
              <a:rPr kumimoji="1" lang="zh-CN" altLang="en-US" sz="1400"/>
              <a:t>单击此处添加文字</a:t>
            </a:r>
          </a:p>
          <a:p>
            <a:pPr algn="r" latinLnBrk="1">
              <a:lnSpc>
                <a:spcPct val="140000"/>
              </a:lnSpc>
            </a:pPr>
            <a:r>
              <a:rPr kumimoji="1" lang="zh-CN" altLang="en-US" sz="1200"/>
              <a:t>单击此处添加文字内容  </a:t>
            </a:r>
          </a:p>
          <a:p>
            <a:pPr algn="r" latinLnBrk="1">
              <a:lnSpc>
                <a:spcPct val="120000"/>
              </a:lnSpc>
            </a:pPr>
            <a:r>
              <a:rPr kumimoji="1" lang="zh-CN" altLang="en-US" sz="1200"/>
              <a:t>单击此处添加文字内容  </a:t>
            </a:r>
          </a:p>
        </p:txBody>
      </p:sp>
      <p:sp>
        <p:nvSpPr>
          <p:cNvPr id="16397" name="Rectangle 18"/>
          <p:cNvSpPr>
            <a:spLocks noChangeArrowheads="1"/>
          </p:cNvSpPr>
          <p:nvPr/>
        </p:nvSpPr>
        <p:spPr bwMode="auto">
          <a:xfrm>
            <a:off x="6372225" y="2619375"/>
            <a:ext cx="2160588" cy="830997"/>
          </a:xfrm>
          <a:prstGeom prst="rect">
            <a:avLst/>
          </a:prstGeom>
          <a:noFill/>
          <a:ln w="9525">
            <a:noFill/>
            <a:miter lim="800000"/>
            <a:headEnd/>
            <a:tailEnd/>
          </a:ln>
        </p:spPr>
        <p:txBody>
          <a:bodyPr>
            <a:spAutoFit/>
          </a:bodyPr>
          <a:lstStyle/>
          <a:p>
            <a:pPr algn="r" latinLnBrk="1">
              <a:lnSpc>
                <a:spcPct val="120000"/>
              </a:lnSpc>
            </a:pPr>
            <a:r>
              <a:rPr kumimoji="1" lang="zh-CN" altLang="en-US" sz="1400"/>
              <a:t>单击此处添加文字</a:t>
            </a:r>
          </a:p>
          <a:p>
            <a:pPr algn="r" latinLnBrk="1">
              <a:lnSpc>
                <a:spcPct val="140000"/>
              </a:lnSpc>
            </a:pPr>
            <a:r>
              <a:rPr kumimoji="1" lang="zh-CN" altLang="en-US" sz="1200"/>
              <a:t>单击此处添加文字内容  </a:t>
            </a:r>
          </a:p>
          <a:p>
            <a:pPr algn="r" latinLnBrk="1">
              <a:lnSpc>
                <a:spcPct val="120000"/>
              </a:lnSpc>
            </a:pPr>
            <a:r>
              <a:rPr kumimoji="1" lang="zh-CN" altLang="en-US" sz="1200"/>
              <a:t>单击此处添加文字内容  </a:t>
            </a:r>
          </a:p>
        </p:txBody>
      </p:sp>
      <p:grpSp>
        <p:nvGrpSpPr>
          <p:cNvPr id="16398" name="Group 19"/>
          <p:cNvGrpSpPr>
            <a:grpSpLocks/>
          </p:cNvGrpSpPr>
          <p:nvPr/>
        </p:nvGrpSpPr>
        <p:grpSpPr bwMode="auto">
          <a:xfrm>
            <a:off x="2771776" y="1940719"/>
            <a:ext cx="5800725" cy="1877616"/>
            <a:chOff x="1858" y="1674"/>
            <a:chExt cx="3266" cy="1577"/>
          </a:xfrm>
        </p:grpSpPr>
        <p:sp>
          <p:nvSpPr>
            <p:cNvPr id="16401" name="Line 20"/>
            <p:cNvSpPr>
              <a:spLocks noChangeShapeType="1"/>
            </p:cNvSpPr>
            <p:nvPr/>
          </p:nvSpPr>
          <p:spPr bwMode="auto">
            <a:xfrm flipH="1">
              <a:off x="2579" y="3251"/>
              <a:ext cx="2545" cy="0"/>
            </a:xfrm>
            <a:prstGeom prst="line">
              <a:avLst/>
            </a:prstGeom>
            <a:noFill/>
            <a:ln w="25400" cap="rnd">
              <a:solidFill>
                <a:schemeClr val="tx1"/>
              </a:solidFill>
              <a:prstDash val="sysDot"/>
              <a:round/>
              <a:headEnd type="triangle" w="med" len="med"/>
              <a:tailEnd type="oval" w="med" len="med"/>
            </a:ln>
          </p:spPr>
          <p:txBody>
            <a:bodyPr/>
            <a:lstStyle/>
            <a:p>
              <a:endParaRPr lang="zh-CN" altLang="en-US"/>
            </a:p>
          </p:txBody>
        </p:sp>
        <p:sp>
          <p:nvSpPr>
            <p:cNvPr id="16402" name="Line 21"/>
            <p:cNvSpPr>
              <a:spLocks noChangeShapeType="1"/>
            </p:cNvSpPr>
            <p:nvPr/>
          </p:nvSpPr>
          <p:spPr bwMode="auto">
            <a:xfrm flipH="1">
              <a:off x="1858" y="1674"/>
              <a:ext cx="3266" cy="0"/>
            </a:xfrm>
            <a:prstGeom prst="line">
              <a:avLst/>
            </a:prstGeom>
            <a:noFill/>
            <a:ln w="25400" cap="rnd">
              <a:solidFill>
                <a:schemeClr val="accent2"/>
              </a:solidFill>
              <a:prstDash val="sysDot"/>
              <a:round/>
              <a:headEnd type="triangle" w="med" len="med"/>
              <a:tailEnd type="oval" w="med" len="med"/>
            </a:ln>
          </p:spPr>
          <p:txBody>
            <a:bodyPr/>
            <a:lstStyle/>
            <a:p>
              <a:endParaRPr lang="zh-CN" altLang="en-US"/>
            </a:p>
          </p:txBody>
        </p:sp>
        <p:sp>
          <p:nvSpPr>
            <p:cNvPr id="16403" name="Line 22"/>
            <p:cNvSpPr>
              <a:spLocks noChangeShapeType="1"/>
            </p:cNvSpPr>
            <p:nvPr/>
          </p:nvSpPr>
          <p:spPr bwMode="auto">
            <a:xfrm flipH="1">
              <a:off x="2221" y="2462"/>
              <a:ext cx="2903" cy="0"/>
            </a:xfrm>
            <a:prstGeom prst="line">
              <a:avLst/>
            </a:prstGeom>
            <a:noFill/>
            <a:ln w="25400" cap="rnd">
              <a:solidFill>
                <a:schemeClr val="tx1"/>
              </a:solidFill>
              <a:prstDash val="sysDot"/>
              <a:round/>
              <a:headEnd type="triangle" w="med" len="med"/>
              <a:tailEnd type="oval" w="med" len="med"/>
            </a:ln>
          </p:spPr>
          <p:txBody>
            <a:bodyPr/>
            <a:lstStyle/>
            <a:p>
              <a:endParaRPr lang="zh-CN" altLang="en-US"/>
            </a:p>
          </p:txBody>
        </p:sp>
      </p:grpSp>
      <p:sp>
        <p:nvSpPr>
          <p:cNvPr id="2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Tree>
    <p:extLst>
      <p:ext uri="{BB962C8B-B14F-4D97-AF65-F5344CB8AC3E}">
        <p14:creationId xmlns:p14="http://schemas.microsoft.com/office/powerpoint/2010/main" xmlns="" val="276180236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par>
                                <p:cTn id="12" presetID="10" presetClass="entr" presetSubtype="0" fill="hold" nodeType="withEffect">
                                  <p:stCondLst>
                                    <p:cond delay="3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750"/>
                                        <p:tgtEl>
                                          <p:spTgt spid="3"/>
                                        </p:tgtEl>
                                      </p:cBhvr>
                                    </p:animEffect>
                                  </p:childTnLst>
                                </p:cTn>
                              </p:par>
                              <p:par>
                                <p:cTn id="15" presetID="10" presetClass="entr" presetSubtype="0" fill="hold" nodeType="withEffect">
                                  <p:stCondLst>
                                    <p:cond delay="6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750"/>
                                        <p:tgtEl>
                                          <p:spTgt spid="2"/>
                                        </p:tgtEl>
                                      </p:cBhvr>
                                    </p:animEffect>
                                  </p:childTnLst>
                                </p:cTn>
                              </p:par>
                            </p:childTnLst>
                          </p:cTn>
                        </p:par>
                        <p:par>
                          <p:cTn id="18" fill="hold">
                            <p:stCondLst>
                              <p:cond delay="1850"/>
                            </p:stCondLst>
                            <p:childTnLst>
                              <p:par>
                                <p:cTn id="19" presetID="53" presetClass="entr" presetSubtype="16" fill="hold" grpId="0" nodeType="afterEffect">
                                  <p:stCondLst>
                                    <p:cond delay="0"/>
                                  </p:stCondLst>
                                  <p:childTnLst>
                                    <p:set>
                                      <p:cBhvr>
                                        <p:cTn id="20" dur="1" fill="hold">
                                          <p:stCondLst>
                                            <p:cond delay="0"/>
                                          </p:stCondLst>
                                        </p:cTn>
                                        <p:tgtEl>
                                          <p:spTgt spid="16392"/>
                                        </p:tgtEl>
                                        <p:attrNameLst>
                                          <p:attrName>style.visibility</p:attrName>
                                        </p:attrNameLst>
                                      </p:cBhvr>
                                      <p:to>
                                        <p:strVal val="visible"/>
                                      </p:to>
                                    </p:set>
                                    <p:anim calcmode="lin" valueType="num">
                                      <p:cBhvr>
                                        <p:cTn id="21" dur="500" fill="hold"/>
                                        <p:tgtEl>
                                          <p:spTgt spid="16392"/>
                                        </p:tgtEl>
                                        <p:attrNameLst>
                                          <p:attrName>ppt_w</p:attrName>
                                        </p:attrNameLst>
                                      </p:cBhvr>
                                      <p:tavLst>
                                        <p:tav tm="0">
                                          <p:val>
                                            <p:fltVal val="0"/>
                                          </p:val>
                                        </p:tav>
                                        <p:tav tm="100000">
                                          <p:val>
                                            <p:strVal val="#ppt_w"/>
                                          </p:val>
                                        </p:tav>
                                      </p:tavLst>
                                    </p:anim>
                                    <p:anim calcmode="lin" valueType="num">
                                      <p:cBhvr>
                                        <p:cTn id="22" dur="500" fill="hold"/>
                                        <p:tgtEl>
                                          <p:spTgt spid="16392"/>
                                        </p:tgtEl>
                                        <p:attrNameLst>
                                          <p:attrName>ppt_h</p:attrName>
                                        </p:attrNameLst>
                                      </p:cBhvr>
                                      <p:tavLst>
                                        <p:tav tm="0">
                                          <p:val>
                                            <p:fltVal val="0"/>
                                          </p:val>
                                        </p:tav>
                                        <p:tav tm="100000">
                                          <p:val>
                                            <p:strVal val="#ppt_h"/>
                                          </p:val>
                                        </p:tav>
                                      </p:tavLst>
                                    </p:anim>
                                    <p:animEffect transition="in" filter="fade">
                                      <p:cBhvr>
                                        <p:cTn id="23" dur="500"/>
                                        <p:tgtEl>
                                          <p:spTgt spid="1639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6393"/>
                                        </p:tgtEl>
                                        <p:attrNameLst>
                                          <p:attrName>style.visibility</p:attrName>
                                        </p:attrNameLst>
                                      </p:cBhvr>
                                      <p:to>
                                        <p:strVal val="visible"/>
                                      </p:to>
                                    </p:set>
                                    <p:anim calcmode="lin" valueType="num">
                                      <p:cBhvr>
                                        <p:cTn id="26" dur="500" fill="hold"/>
                                        <p:tgtEl>
                                          <p:spTgt spid="16393"/>
                                        </p:tgtEl>
                                        <p:attrNameLst>
                                          <p:attrName>ppt_w</p:attrName>
                                        </p:attrNameLst>
                                      </p:cBhvr>
                                      <p:tavLst>
                                        <p:tav tm="0">
                                          <p:val>
                                            <p:fltVal val="0"/>
                                          </p:val>
                                        </p:tav>
                                        <p:tav tm="100000">
                                          <p:val>
                                            <p:strVal val="#ppt_w"/>
                                          </p:val>
                                        </p:tav>
                                      </p:tavLst>
                                    </p:anim>
                                    <p:anim calcmode="lin" valueType="num">
                                      <p:cBhvr>
                                        <p:cTn id="27" dur="500" fill="hold"/>
                                        <p:tgtEl>
                                          <p:spTgt spid="16393"/>
                                        </p:tgtEl>
                                        <p:attrNameLst>
                                          <p:attrName>ppt_h</p:attrName>
                                        </p:attrNameLst>
                                      </p:cBhvr>
                                      <p:tavLst>
                                        <p:tav tm="0">
                                          <p:val>
                                            <p:fltVal val="0"/>
                                          </p:val>
                                        </p:tav>
                                        <p:tav tm="100000">
                                          <p:val>
                                            <p:strVal val="#ppt_h"/>
                                          </p:val>
                                        </p:tav>
                                      </p:tavLst>
                                    </p:anim>
                                    <p:animEffect transition="in" filter="fade">
                                      <p:cBhvr>
                                        <p:cTn id="28" dur="500"/>
                                        <p:tgtEl>
                                          <p:spTgt spid="1639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394"/>
                                        </p:tgtEl>
                                        <p:attrNameLst>
                                          <p:attrName>style.visibility</p:attrName>
                                        </p:attrNameLst>
                                      </p:cBhvr>
                                      <p:to>
                                        <p:strVal val="visible"/>
                                      </p:to>
                                    </p:set>
                                    <p:anim calcmode="lin" valueType="num">
                                      <p:cBhvr>
                                        <p:cTn id="31" dur="500" fill="hold"/>
                                        <p:tgtEl>
                                          <p:spTgt spid="16394"/>
                                        </p:tgtEl>
                                        <p:attrNameLst>
                                          <p:attrName>ppt_w</p:attrName>
                                        </p:attrNameLst>
                                      </p:cBhvr>
                                      <p:tavLst>
                                        <p:tav tm="0">
                                          <p:val>
                                            <p:fltVal val="0"/>
                                          </p:val>
                                        </p:tav>
                                        <p:tav tm="100000">
                                          <p:val>
                                            <p:strVal val="#ppt_w"/>
                                          </p:val>
                                        </p:tav>
                                      </p:tavLst>
                                    </p:anim>
                                    <p:anim calcmode="lin" valueType="num">
                                      <p:cBhvr>
                                        <p:cTn id="32" dur="500" fill="hold"/>
                                        <p:tgtEl>
                                          <p:spTgt spid="16394"/>
                                        </p:tgtEl>
                                        <p:attrNameLst>
                                          <p:attrName>ppt_h</p:attrName>
                                        </p:attrNameLst>
                                      </p:cBhvr>
                                      <p:tavLst>
                                        <p:tav tm="0">
                                          <p:val>
                                            <p:fltVal val="0"/>
                                          </p:val>
                                        </p:tav>
                                        <p:tav tm="100000">
                                          <p:val>
                                            <p:strVal val="#ppt_h"/>
                                          </p:val>
                                        </p:tav>
                                      </p:tavLst>
                                    </p:anim>
                                    <p:animEffect transition="in" filter="fade">
                                      <p:cBhvr>
                                        <p:cTn id="33" dur="500"/>
                                        <p:tgtEl>
                                          <p:spTgt spid="16394"/>
                                        </p:tgtEl>
                                      </p:cBhvr>
                                    </p:animEffect>
                                  </p:childTnLst>
                                </p:cTn>
                              </p:par>
                            </p:childTnLst>
                          </p:cTn>
                        </p:par>
                        <p:par>
                          <p:cTn id="34" fill="hold">
                            <p:stCondLst>
                              <p:cond delay="2350"/>
                            </p:stCondLst>
                            <p:childTnLst>
                              <p:par>
                                <p:cTn id="35" presetID="22" presetClass="entr" presetSubtype="8" fill="hold" nodeType="afterEffect">
                                  <p:stCondLst>
                                    <p:cond delay="0"/>
                                  </p:stCondLst>
                                  <p:childTnLst>
                                    <p:set>
                                      <p:cBhvr>
                                        <p:cTn id="36" dur="1" fill="hold">
                                          <p:stCondLst>
                                            <p:cond delay="0"/>
                                          </p:stCondLst>
                                        </p:cTn>
                                        <p:tgtEl>
                                          <p:spTgt spid="16398"/>
                                        </p:tgtEl>
                                        <p:attrNameLst>
                                          <p:attrName>style.visibility</p:attrName>
                                        </p:attrNameLst>
                                      </p:cBhvr>
                                      <p:to>
                                        <p:strVal val="visible"/>
                                      </p:to>
                                    </p:set>
                                    <p:animEffect transition="in" filter="wipe(left)">
                                      <p:cBhvr>
                                        <p:cTn id="37" dur="500"/>
                                        <p:tgtEl>
                                          <p:spTgt spid="16398"/>
                                        </p:tgtEl>
                                      </p:cBhvr>
                                    </p:animEffect>
                                  </p:childTnLst>
                                </p:cTn>
                              </p:par>
                            </p:childTnLst>
                          </p:cTn>
                        </p:par>
                        <p:par>
                          <p:cTn id="38" fill="hold">
                            <p:stCondLst>
                              <p:cond delay="2850"/>
                            </p:stCondLst>
                            <p:childTnLst>
                              <p:par>
                                <p:cTn id="39" presetID="22" presetClass="entr" presetSubtype="2" fill="hold" grpId="0" nodeType="afterEffect">
                                  <p:stCondLst>
                                    <p:cond delay="0"/>
                                  </p:stCondLst>
                                  <p:childTnLst>
                                    <p:set>
                                      <p:cBhvr>
                                        <p:cTn id="40" dur="1" fill="hold">
                                          <p:stCondLst>
                                            <p:cond delay="0"/>
                                          </p:stCondLst>
                                        </p:cTn>
                                        <p:tgtEl>
                                          <p:spTgt spid="16395"/>
                                        </p:tgtEl>
                                        <p:attrNameLst>
                                          <p:attrName>style.visibility</p:attrName>
                                        </p:attrNameLst>
                                      </p:cBhvr>
                                      <p:to>
                                        <p:strVal val="visible"/>
                                      </p:to>
                                    </p:set>
                                    <p:animEffect transition="in" filter="wipe(right)">
                                      <p:cBhvr>
                                        <p:cTn id="41" dur="500"/>
                                        <p:tgtEl>
                                          <p:spTgt spid="16395"/>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6396"/>
                                        </p:tgtEl>
                                        <p:attrNameLst>
                                          <p:attrName>style.visibility</p:attrName>
                                        </p:attrNameLst>
                                      </p:cBhvr>
                                      <p:to>
                                        <p:strVal val="visible"/>
                                      </p:to>
                                    </p:set>
                                    <p:animEffect transition="in" filter="wipe(right)">
                                      <p:cBhvr>
                                        <p:cTn id="44" dur="500"/>
                                        <p:tgtEl>
                                          <p:spTgt spid="16396"/>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6397"/>
                                        </p:tgtEl>
                                        <p:attrNameLst>
                                          <p:attrName>style.visibility</p:attrName>
                                        </p:attrNameLst>
                                      </p:cBhvr>
                                      <p:to>
                                        <p:strVal val="visible"/>
                                      </p:to>
                                    </p:set>
                                    <p:animEffect transition="in" filter="wipe(right)">
                                      <p:cBhvr>
                                        <p:cTn id="47" dur="500"/>
                                        <p:tgtEl>
                                          <p:spTgt spid="16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p:bldP spid="16393" grpId="0"/>
      <p:bldP spid="16392" grpId="0"/>
      <p:bldP spid="16395" grpId="0"/>
      <p:bldP spid="16396" grpId="0"/>
      <p:bldP spid="16397" grpId="0"/>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9"/>
          <p:cNvSpPr txBox="1">
            <a:spLocks noChangeArrowheads="1"/>
          </p:cNvSpPr>
          <p:nvPr/>
        </p:nvSpPr>
        <p:spPr bwMode="auto">
          <a:xfrm>
            <a:off x="1171575" y="171453"/>
            <a:ext cx="3886200" cy="49768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pic>
        <p:nvPicPr>
          <p:cNvPr id="15" name="Picture 2" descr="C:\Users\Administrator\Desktop\1.png"/>
          <p:cNvPicPr>
            <a:picLocks noChangeAspect="1" noChangeArrowheads="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2382703" y="3563033"/>
            <a:ext cx="2395807" cy="1370917"/>
          </a:xfrm>
          <a:prstGeom prst="rect">
            <a:avLst/>
          </a:prstGeom>
          <a:noFill/>
          <a:effectLst>
            <a:innerShdw blurRad="63500" dist="50800">
              <a:prstClr val="black">
                <a:alpha val="50000"/>
              </a:prstClr>
            </a:innerShdw>
          </a:effectLst>
          <a:extLst>
            <a:ext uri="{909E8E84-426E-40DD-AFC4-6F175D3DCCD1}">
              <a14:hiddenFill xmlns:a14="http://schemas.microsoft.com/office/drawing/2010/main" xmlns="">
                <a:solidFill>
                  <a:srgbClr val="FFFFFF"/>
                </a:solidFill>
              </a14:hiddenFill>
            </a:ext>
          </a:extLst>
        </p:spPr>
      </p:pic>
      <p:pic>
        <p:nvPicPr>
          <p:cNvPr id="16" name="Picture 3" descr="C:\Users\Administrator\Desktop\2.png"/>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3740918" y="3018302"/>
            <a:ext cx="2040103" cy="1409613"/>
          </a:xfrm>
          <a:prstGeom prst="rect">
            <a:avLst/>
          </a:prstGeom>
          <a:noFill/>
          <a:ln>
            <a:noFill/>
          </a:ln>
          <a:effectLst>
            <a:innerShdw blurRad="63500" dist="50800">
              <a:prstClr val="black">
                <a:alpha val="50000"/>
              </a:prstClr>
            </a:innerShdw>
          </a:effectLst>
          <a:extLst>
            <a:ext uri="{909E8E84-426E-40DD-AFC4-6F175D3DCCD1}">
              <a14:hiddenFill xmlns:a14="http://schemas.microsoft.com/office/drawing/2010/main" xmlns="">
                <a:solidFill>
                  <a:srgbClr val="FFFFFF"/>
                </a:solidFill>
              </a14:hiddenFill>
            </a:ext>
          </a:extLst>
        </p:spPr>
      </p:pic>
      <p:pic>
        <p:nvPicPr>
          <p:cNvPr id="17" name="Picture 4" descr="C:\Users\Administrator\Desktop\3.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49715" y="2104388"/>
            <a:ext cx="1897821" cy="1449414"/>
          </a:xfrm>
          <a:prstGeom prst="rect">
            <a:avLst/>
          </a:prstGeom>
          <a:noFill/>
          <a:effectLst>
            <a:innerShdw blurRad="63500" dist="50800">
              <a:prstClr val="black">
                <a:alpha val="50000"/>
              </a:prstClr>
            </a:innerShdw>
          </a:effectLst>
          <a:extLst>
            <a:ext uri="{909E8E84-426E-40DD-AFC4-6F175D3DCCD1}">
              <a14:hiddenFill xmlns:a14="http://schemas.microsoft.com/office/drawing/2010/main" xmlns="">
                <a:solidFill>
                  <a:srgbClr val="FFFFFF"/>
                </a:solidFill>
              </a14:hiddenFill>
            </a:ext>
          </a:extLst>
        </p:spPr>
      </p:pic>
      <p:pic>
        <p:nvPicPr>
          <p:cNvPr id="18" name="Picture 5" descr="C:\Users\Administrator\Desktop\4.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00760" y="1126742"/>
            <a:ext cx="1804790" cy="1815360"/>
          </a:xfrm>
          <a:prstGeom prst="rect">
            <a:avLst/>
          </a:prstGeom>
          <a:noFill/>
          <a:ln>
            <a:noFill/>
          </a:ln>
          <a:effectLst>
            <a:innerShdw blurRad="63500" dist="50800">
              <a:prstClr val="black">
                <a:alpha val="50000"/>
              </a:prstClr>
            </a:innerShdw>
          </a:effectLst>
          <a:extLst>
            <a:ext uri="{909E8E84-426E-40DD-AFC4-6F175D3DCCD1}">
              <a14:hiddenFill xmlns:a14="http://schemas.microsoft.com/office/drawing/2010/main" xmlns="">
                <a:solidFill>
                  <a:srgbClr val="FFFFFF"/>
                </a:solidFill>
              </a14:hiddenFill>
            </a:ext>
          </a:extLst>
        </p:spPr>
      </p:pic>
      <p:sp>
        <p:nvSpPr>
          <p:cNvPr id="19" name="TextBox 18"/>
          <p:cNvSpPr txBox="1"/>
          <p:nvPr/>
        </p:nvSpPr>
        <p:spPr>
          <a:xfrm>
            <a:off x="4962169" y="1676289"/>
            <a:ext cx="881973" cy="646331"/>
          </a:xfrm>
          <a:prstGeom prst="rect">
            <a:avLst/>
          </a:prstGeom>
          <a:noFill/>
        </p:spPr>
        <p:txBody>
          <a:bodyPr wrap="none" rtlCol="0">
            <a:spAutoFit/>
          </a:bodyPr>
          <a:lstStyle/>
          <a:p>
            <a:pPr algn="ctr"/>
            <a:r>
              <a:rPr lang="zh-CN" altLang="en-US" dirty="0"/>
              <a:t>双击输</a:t>
            </a:r>
            <a:endParaRPr lang="en-US" altLang="zh-CN" dirty="0"/>
          </a:p>
          <a:p>
            <a:pPr algn="ctr"/>
            <a:r>
              <a:rPr lang="zh-CN" altLang="en-US" dirty="0"/>
              <a:t>入</a:t>
            </a:r>
            <a:r>
              <a:rPr lang="zh-CN" altLang="en-US" dirty="0" smtClean="0"/>
              <a:t>内容</a:t>
            </a:r>
            <a:endParaRPr lang="zh-CN" altLang="en-US" dirty="0"/>
          </a:p>
        </p:txBody>
      </p:sp>
      <p:sp>
        <p:nvSpPr>
          <p:cNvPr id="20" name="TextBox 19"/>
          <p:cNvSpPr txBox="1"/>
          <p:nvPr/>
        </p:nvSpPr>
        <p:spPr>
          <a:xfrm>
            <a:off x="2630854" y="3932127"/>
            <a:ext cx="805029" cy="584775"/>
          </a:xfrm>
          <a:prstGeom prst="rect">
            <a:avLst/>
          </a:prstGeom>
          <a:noFill/>
        </p:spPr>
        <p:txBody>
          <a:bodyPr wrap="none" rtlCol="0">
            <a:spAutoFit/>
          </a:bodyPr>
          <a:lstStyle/>
          <a:p>
            <a:pPr algn="ctr"/>
            <a:r>
              <a:rPr lang="zh-CN" altLang="en-US" sz="1600" dirty="0"/>
              <a:t>双击输</a:t>
            </a:r>
            <a:endParaRPr lang="en-US" altLang="zh-CN" sz="1600" dirty="0"/>
          </a:p>
          <a:p>
            <a:pPr algn="ctr"/>
            <a:r>
              <a:rPr lang="zh-CN" altLang="en-US" sz="1600" dirty="0"/>
              <a:t>入</a:t>
            </a:r>
            <a:r>
              <a:rPr lang="zh-CN" altLang="en-US" sz="1600" dirty="0" smtClean="0"/>
              <a:t>内容</a:t>
            </a:r>
            <a:endParaRPr lang="zh-CN" altLang="en-US" sz="1600" dirty="0"/>
          </a:p>
        </p:txBody>
      </p:sp>
      <p:sp>
        <p:nvSpPr>
          <p:cNvPr id="21" name="TextBox 20"/>
          <p:cNvSpPr txBox="1"/>
          <p:nvPr/>
        </p:nvSpPr>
        <p:spPr>
          <a:xfrm>
            <a:off x="3115423" y="2824426"/>
            <a:ext cx="646331" cy="461665"/>
          </a:xfrm>
          <a:prstGeom prst="rect">
            <a:avLst/>
          </a:prstGeom>
          <a:noFill/>
        </p:spPr>
        <p:txBody>
          <a:bodyPr wrap="none" rtlCol="0">
            <a:spAutoFit/>
          </a:bodyPr>
          <a:lstStyle/>
          <a:p>
            <a:pPr algn="ctr"/>
            <a:r>
              <a:rPr lang="zh-CN" altLang="en-US" sz="1200" dirty="0"/>
              <a:t>双击输</a:t>
            </a:r>
            <a:endParaRPr lang="en-US" altLang="zh-CN" sz="1200" dirty="0"/>
          </a:p>
          <a:p>
            <a:pPr algn="ctr"/>
            <a:r>
              <a:rPr lang="zh-CN" altLang="en-US" sz="1200" dirty="0"/>
              <a:t>入</a:t>
            </a:r>
            <a:r>
              <a:rPr lang="zh-CN" altLang="en-US" sz="1200" dirty="0" smtClean="0"/>
              <a:t>内容</a:t>
            </a:r>
            <a:endParaRPr lang="zh-CN" altLang="en-US" sz="1200" dirty="0"/>
          </a:p>
        </p:txBody>
      </p:sp>
      <p:sp>
        <p:nvSpPr>
          <p:cNvPr id="22" name="TextBox 21"/>
          <p:cNvSpPr txBox="1"/>
          <p:nvPr/>
        </p:nvSpPr>
        <p:spPr>
          <a:xfrm>
            <a:off x="4744378" y="3467976"/>
            <a:ext cx="805029" cy="584775"/>
          </a:xfrm>
          <a:prstGeom prst="rect">
            <a:avLst/>
          </a:prstGeom>
          <a:noFill/>
        </p:spPr>
        <p:txBody>
          <a:bodyPr wrap="none" rtlCol="0">
            <a:spAutoFit/>
          </a:bodyPr>
          <a:lstStyle/>
          <a:p>
            <a:pPr algn="ctr"/>
            <a:r>
              <a:rPr lang="zh-CN" altLang="en-US" sz="1600" dirty="0"/>
              <a:t>双击输</a:t>
            </a:r>
            <a:endParaRPr lang="en-US" altLang="zh-CN" sz="1600" dirty="0"/>
          </a:p>
          <a:p>
            <a:pPr algn="ctr"/>
            <a:r>
              <a:rPr lang="zh-CN" altLang="en-US" sz="1600" dirty="0"/>
              <a:t>入</a:t>
            </a:r>
            <a:r>
              <a:rPr lang="zh-CN" altLang="en-US" sz="1600" dirty="0" smtClean="0"/>
              <a:t>内容</a:t>
            </a:r>
            <a:endParaRPr lang="zh-CN" altLang="en-US" sz="1600" dirty="0"/>
          </a:p>
        </p:txBody>
      </p:sp>
      <p:sp>
        <p:nvSpPr>
          <p:cNvPr id="23" name="TextBox 22"/>
          <p:cNvSpPr txBox="1"/>
          <p:nvPr/>
        </p:nvSpPr>
        <p:spPr>
          <a:xfrm>
            <a:off x="6467475" y="1402158"/>
            <a:ext cx="1533525" cy="830997"/>
          </a:xfrm>
          <a:prstGeom prst="rect">
            <a:avLst/>
          </a:prstGeom>
          <a:noFill/>
        </p:spPr>
        <p:txBody>
          <a:bodyPr wrap="square" rtlCol="0">
            <a:spAutoFit/>
          </a:bodyPr>
          <a:lstStyle/>
          <a:p>
            <a:r>
              <a:rPr lang="zh-CN" altLang="en-US" sz="1200" b="0" dirty="0" smtClean="0"/>
              <a:t>双击输入文本内容</a:t>
            </a:r>
            <a:endParaRPr lang="en-US" altLang="zh-CN" sz="1200" b="0" dirty="0" smtClean="0"/>
          </a:p>
          <a:p>
            <a:r>
              <a:rPr lang="zh-CN" altLang="en-US" sz="1200" b="0" dirty="0" smtClean="0"/>
              <a:t>双击输入文本内容</a:t>
            </a:r>
          </a:p>
          <a:p>
            <a:r>
              <a:rPr lang="zh-CN" altLang="en-US" sz="1200" b="0" dirty="0" smtClean="0"/>
              <a:t>双击输入文本内容</a:t>
            </a:r>
          </a:p>
          <a:p>
            <a:r>
              <a:rPr lang="zh-CN" altLang="en-US" sz="1200" b="0" dirty="0" smtClean="0"/>
              <a:t>双击输入文本内容</a:t>
            </a:r>
          </a:p>
        </p:txBody>
      </p:sp>
      <p:sp>
        <p:nvSpPr>
          <p:cNvPr id="24" name="TextBox 23"/>
          <p:cNvSpPr txBox="1"/>
          <p:nvPr/>
        </p:nvSpPr>
        <p:spPr>
          <a:xfrm>
            <a:off x="5858835" y="3300676"/>
            <a:ext cx="1613725" cy="830997"/>
          </a:xfrm>
          <a:prstGeom prst="rect">
            <a:avLst/>
          </a:prstGeom>
          <a:noFill/>
        </p:spPr>
        <p:txBody>
          <a:bodyPr wrap="square" rtlCol="0">
            <a:spAutoFit/>
          </a:bodyPr>
          <a:lstStyle/>
          <a:p>
            <a:r>
              <a:rPr lang="zh-CN" altLang="en-US" sz="1200" b="0" dirty="0" smtClean="0"/>
              <a:t>双击输入文本内容</a:t>
            </a:r>
            <a:endParaRPr lang="en-US" altLang="zh-CN" sz="1200" b="0" dirty="0" smtClean="0"/>
          </a:p>
          <a:p>
            <a:r>
              <a:rPr lang="zh-CN" altLang="en-US" sz="1200" b="0" dirty="0" smtClean="0"/>
              <a:t>双击输入文本内容</a:t>
            </a:r>
          </a:p>
          <a:p>
            <a:r>
              <a:rPr lang="zh-CN" altLang="en-US" sz="1200" b="0" dirty="0" smtClean="0"/>
              <a:t>双击输入文本内容</a:t>
            </a:r>
          </a:p>
          <a:p>
            <a:r>
              <a:rPr lang="zh-CN" altLang="en-US" sz="1200" b="0" dirty="0" smtClean="0"/>
              <a:t>双击输入文本内容</a:t>
            </a:r>
          </a:p>
        </p:txBody>
      </p:sp>
      <p:sp>
        <p:nvSpPr>
          <p:cNvPr id="25" name="TextBox 24"/>
          <p:cNvSpPr txBox="1"/>
          <p:nvPr/>
        </p:nvSpPr>
        <p:spPr>
          <a:xfrm>
            <a:off x="1340935" y="2390796"/>
            <a:ext cx="1500950" cy="830997"/>
          </a:xfrm>
          <a:prstGeom prst="rect">
            <a:avLst/>
          </a:prstGeom>
          <a:noFill/>
        </p:spPr>
        <p:txBody>
          <a:bodyPr wrap="square" rtlCol="0">
            <a:spAutoFit/>
          </a:bodyPr>
          <a:lstStyle/>
          <a:p>
            <a:r>
              <a:rPr lang="zh-CN" altLang="en-US" sz="1200" b="0" dirty="0" smtClean="0"/>
              <a:t>双击输入文本内容</a:t>
            </a:r>
            <a:endParaRPr lang="en-US" altLang="zh-CN" sz="1200" b="0" dirty="0" smtClean="0"/>
          </a:p>
          <a:p>
            <a:r>
              <a:rPr lang="zh-CN" altLang="en-US" sz="1200" b="0" dirty="0" smtClean="0"/>
              <a:t>双击输入文本内容</a:t>
            </a:r>
          </a:p>
          <a:p>
            <a:r>
              <a:rPr lang="zh-CN" altLang="en-US" sz="1200" b="0" dirty="0" smtClean="0"/>
              <a:t>双击输入文本内容</a:t>
            </a:r>
          </a:p>
          <a:p>
            <a:r>
              <a:rPr lang="zh-CN" altLang="en-US" sz="1200" b="0" dirty="0" smtClean="0"/>
              <a:t>双击输入文本内容</a:t>
            </a:r>
          </a:p>
        </p:txBody>
      </p:sp>
      <p:sp>
        <p:nvSpPr>
          <p:cNvPr id="26" name="TextBox 25"/>
          <p:cNvSpPr txBox="1"/>
          <p:nvPr/>
        </p:nvSpPr>
        <p:spPr>
          <a:xfrm>
            <a:off x="774414" y="3731863"/>
            <a:ext cx="1474850" cy="830997"/>
          </a:xfrm>
          <a:prstGeom prst="rect">
            <a:avLst/>
          </a:prstGeom>
          <a:noFill/>
        </p:spPr>
        <p:txBody>
          <a:bodyPr wrap="square" rtlCol="0">
            <a:spAutoFit/>
          </a:bodyPr>
          <a:lstStyle/>
          <a:p>
            <a:r>
              <a:rPr lang="zh-CN" altLang="en-US" sz="1200" b="0" dirty="0" smtClean="0"/>
              <a:t>双击输入文本内容</a:t>
            </a:r>
            <a:endParaRPr lang="en-US" altLang="zh-CN" sz="1200" b="0" dirty="0" smtClean="0"/>
          </a:p>
          <a:p>
            <a:r>
              <a:rPr lang="zh-CN" altLang="en-US" sz="1200" b="0" dirty="0" smtClean="0"/>
              <a:t>双击输入文本内容</a:t>
            </a:r>
          </a:p>
          <a:p>
            <a:r>
              <a:rPr lang="zh-CN" altLang="en-US" sz="1200" b="0" dirty="0" smtClean="0"/>
              <a:t>双击输入文本内容</a:t>
            </a:r>
          </a:p>
          <a:p>
            <a:r>
              <a:rPr lang="zh-CN" altLang="en-US" sz="1200" b="0" dirty="0" smtClean="0"/>
              <a:t>双击输入文本内容</a:t>
            </a:r>
          </a:p>
        </p:txBody>
      </p:sp>
    </p:spTree>
    <p:extLst>
      <p:ext uri="{BB962C8B-B14F-4D97-AF65-F5344CB8AC3E}">
        <p14:creationId xmlns:p14="http://schemas.microsoft.com/office/powerpoint/2010/main" xmlns="" val="2077976970"/>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32" presetClass="emph" presetSubtype="0" fill="hold" nodeType="afterEffect">
                                  <p:stCondLst>
                                    <p:cond delay="0"/>
                                  </p:stCondLst>
                                  <p:childTnLst>
                                    <p:animRot by="120000">
                                      <p:cBhvr>
                                        <p:cTn id="39" dur="50" fill="hold">
                                          <p:stCondLst>
                                            <p:cond delay="0"/>
                                          </p:stCondLst>
                                        </p:cTn>
                                        <p:tgtEl>
                                          <p:spTgt spid="15"/>
                                        </p:tgtEl>
                                        <p:attrNameLst>
                                          <p:attrName>r</p:attrName>
                                        </p:attrNameLst>
                                      </p:cBhvr>
                                    </p:animRot>
                                    <p:animRot by="-240000">
                                      <p:cBhvr>
                                        <p:cTn id="40" dur="100" fill="hold">
                                          <p:stCondLst>
                                            <p:cond delay="100"/>
                                          </p:stCondLst>
                                        </p:cTn>
                                        <p:tgtEl>
                                          <p:spTgt spid="15"/>
                                        </p:tgtEl>
                                        <p:attrNameLst>
                                          <p:attrName>r</p:attrName>
                                        </p:attrNameLst>
                                      </p:cBhvr>
                                    </p:animRot>
                                    <p:animRot by="240000">
                                      <p:cBhvr>
                                        <p:cTn id="41" dur="100" fill="hold">
                                          <p:stCondLst>
                                            <p:cond delay="200"/>
                                          </p:stCondLst>
                                        </p:cTn>
                                        <p:tgtEl>
                                          <p:spTgt spid="15"/>
                                        </p:tgtEl>
                                        <p:attrNameLst>
                                          <p:attrName>r</p:attrName>
                                        </p:attrNameLst>
                                      </p:cBhvr>
                                    </p:animRot>
                                    <p:animRot by="-240000">
                                      <p:cBhvr>
                                        <p:cTn id="42" dur="100" fill="hold">
                                          <p:stCondLst>
                                            <p:cond delay="300"/>
                                          </p:stCondLst>
                                        </p:cTn>
                                        <p:tgtEl>
                                          <p:spTgt spid="15"/>
                                        </p:tgtEl>
                                        <p:attrNameLst>
                                          <p:attrName>r</p:attrName>
                                        </p:attrNameLst>
                                      </p:cBhvr>
                                    </p:animRot>
                                    <p:animRot by="120000">
                                      <p:cBhvr>
                                        <p:cTn id="43" dur="100" fill="hold">
                                          <p:stCondLst>
                                            <p:cond delay="400"/>
                                          </p:stCondLst>
                                        </p:cTn>
                                        <p:tgtEl>
                                          <p:spTgt spid="15"/>
                                        </p:tgtEl>
                                        <p:attrNameLst>
                                          <p:attrName>r</p:attrName>
                                        </p:attrNameLst>
                                      </p:cBhvr>
                                    </p:animRot>
                                  </p:childTnLst>
                                </p:cTn>
                              </p:par>
                              <p:par>
                                <p:cTn id="44" presetID="12" presetClass="entr" presetSubtype="2"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p:tgtEl>
                                          <p:spTgt spid="26"/>
                                        </p:tgtEl>
                                        <p:attrNameLst>
                                          <p:attrName>ppt_x</p:attrName>
                                        </p:attrNameLst>
                                      </p:cBhvr>
                                      <p:tavLst>
                                        <p:tav tm="0">
                                          <p:val>
                                            <p:strVal val="#ppt_x+#ppt_w*1.125000"/>
                                          </p:val>
                                        </p:tav>
                                        <p:tav tm="100000">
                                          <p:val>
                                            <p:strVal val="#ppt_x"/>
                                          </p:val>
                                        </p:tav>
                                      </p:tavLst>
                                    </p:anim>
                                    <p:animEffect transition="in" filter="wipe(left)">
                                      <p:cBhvr>
                                        <p:cTn id="47" dur="500"/>
                                        <p:tgtEl>
                                          <p:spTgt spid="26"/>
                                        </p:tgtEl>
                                      </p:cBhvr>
                                    </p:animEffect>
                                  </p:childTnLst>
                                </p:cTn>
                              </p:par>
                            </p:childTnLst>
                          </p:cTn>
                        </p:par>
                        <p:par>
                          <p:cTn id="48" fill="hold">
                            <p:stCondLst>
                              <p:cond delay="3500"/>
                            </p:stCondLst>
                            <p:childTnLst>
                              <p:par>
                                <p:cTn id="49" presetID="32" presetClass="emph" presetSubtype="0" fill="hold" nodeType="afterEffect">
                                  <p:stCondLst>
                                    <p:cond delay="0"/>
                                  </p:stCondLst>
                                  <p:childTnLst>
                                    <p:animRot by="120000">
                                      <p:cBhvr>
                                        <p:cTn id="50" dur="50" fill="hold">
                                          <p:stCondLst>
                                            <p:cond delay="0"/>
                                          </p:stCondLst>
                                        </p:cTn>
                                        <p:tgtEl>
                                          <p:spTgt spid="16"/>
                                        </p:tgtEl>
                                        <p:attrNameLst>
                                          <p:attrName>r</p:attrName>
                                        </p:attrNameLst>
                                      </p:cBhvr>
                                    </p:animRot>
                                    <p:animRot by="-240000">
                                      <p:cBhvr>
                                        <p:cTn id="51" dur="100" fill="hold">
                                          <p:stCondLst>
                                            <p:cond delay="100"/>
                                          </p:stCondLst>
                                        </p:cTn>
                                        <p:tgtEl>
                                          <p:spTgt spid="16"/>
                                        </p:tgtEl>
                                        <p:attrNameLst>
                                          <p:attrName>r</p:attrName>
                                        </p:attrNameLst>
                                      </p:cBhvr>
                                    </p:animRot>
                                    <p:animRot by="240000">
                                      <p:cBhvr>
                                        <p:cTn id="52" dur="100" fill="hold">
                                          <p:stCondLst>
                                            <p:cond delay="200"/>
                                          </p:stCondLst>
                                        </p:cTn>
                                        <p:tgtEl>
                                          <p:spTgt spid="16"/>
                                        </p:tgtEl>
                                        <p:attrNameLst>
                                          <p:attrName>r</p:attrName>
                                        </p:attrNameLst>
                                      </p:cBhvr>
                                    </p:animRot>
                                    <p:animRot by="-240000">
                                      <p:cBhvr>
                                        <p:cTn id="53" dur="100" fill="hold">
                                          <p:stCondLst>
                                            <p:cond delay="300"/>
                                          </p:stCondLst>
                                        </p:cTn>
                                        <p:tgtEl>
                                          <p:spTgt spid="16"/>
                                        </p:tgtEl>
                                        <p:attrNameLst>
                                          <p:attrName>r</p:attrName>
                                        </p:attrNameLst>
                                      </p:cBhvr>
                                    </p:animRot>
                                    <p:animRot by="120000">
                                      <p:cBhvr>
                                        <p:cTn id="54" dur="100" fill="hold">
                                          <p:stCondLst>
                                            <p:cond delay="400"/>
                                          </p:stCondLst>
                                        </p:cTn>
                                        <p:tgtEl>
                                          <p:spTgt spid="16"/>
                                        </p:tgtEl>
                                        <p:attrNameLst>
                                          <p:attrName>r</p:attrName>
                                        </p:attrNameLst>
                                      </p:cBhvr>
                                    </p:animRot>
                                  </p:childTnLst>
                                </p:cTn>
                              </p:par>
                              <p:par>
                                <p:cTn id="55" presetID="12" presetClass="entr" presetSubtype="8"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right)">
                                      <p:cBhvr>
                                        <p:cTn id="58" dur="500"/>
                                        <p:tgtEl>
                                          <p:spTgt spid="24"/>
                                        </p:tgtEl>
                                      </p:cBhvr>
                                    </p:animEffect>
                                  </p:childTnLst>
                                </p:cTn>
                              </p:par>
                            </p:childTnLst>
                          </p:cTn>
                        </p:par>
                        <p:par>
                          <p:cTn id="59" fill="hold">
                            <p:stCondLst>
                              <p:cond delay="4000"/>
                            </p:stCondLst>
                            <p:childTnLst>
                              <p:par>
                                <p:cTn id="60" presetID="32" presetClass="emph" presetSubtype="0" fill="hold" nodeType="afterEffect">
                                  <p:stCondLst>
                                    <p:cond delay="0"/>
                                  </p:stCondLst>
                                  <p:childTnLst>
                                    <p:animRot by="120000">
                                      <p:cBhvr>
                                        <p:cTn id="61" dur="50" fill="hold">
                                          <p:stCondLst>
                                            <p:cond delay="0"/>
                                          </p:stCondLst>
                                        </p:cTn>
                                        <p:tgtEl>
                                          <p:spTgt spid="17"/>
                                        </p:tgtEl>
                                        <p:attrNameLst>
                                          <p:attrName>r</p:attrName>
                                        </p:attrNameLst>
                                      </p:cBhvr>
                                    </p:animRot>
                                    <p:animRot by="-240000">
                                      <p:cBhvr>
                                        <p:cTn id="62" dur="100" fill="hold">
                                          <p:stCondLst>
                                            <p:cond delay="100"/>
                                          </p:stCondLst>
                                        </p:cTn>
                                        <p:tgtEl>
                                          <p:spTgt spid="17"/>
                                        </p:tgtEl>
                                        <p:attrNameLst>
                                          <p:attrName>r</p:attrName>
                                        </p:attrNameLst>
                                      </p:cBhvr>
                                    </p:animRot>
                                    <p:animRot by="240000">
                                      <p:cBhvr>
                                        <p:cTn id="63" dur="100" fill="hold">
                                          <p:stCondLst>
                                            <p:cond delay="200"/>
                                          </p:stCondLst>
                                        </p:cTn>
                                        <p:tgtEl>
                                          <p:spTgt spid="17"/>
                                        </p:tgtEl>
                                        <p:attrNameLst>
                                          <p:attrName>r</p:attrName>
                                        </p:attrNameLst>
                                      </p:cBhvr>
                                    </p:animRot>
                                    <p:animRot by="-240000">
                                      <p:cBhvr>
                                        <p:cTn id="64" dur="100" fill="hold">
                                          <p:stCondLst>
                                            <p:cond delay="300"/>
                                          </p:stCondLst>
                                        </p:cTn>
                                        <p:tgtEl>
                                          <p:spTgt spid="17"/>
                                        </p:tgtEl>
                                        <p:attrNameLst>
                                          <p:attrName>r</p:attrName>
                                        </p:attrNameLst>
                                      </p:cBhvr>
                                    </p:animRot>
                                    <p:animRot by="120000">
                                      <p:cBhvr>
                                        <p:cTn id="65" dur="100" fill="hold">
                                          <p:stCondLst>
                                            <p:cond delay="400"/>
                                          </p:stCondLst>
                                        </p:cTn>
                                        <p:tgtEl>
                                          <p:spTgt spid="17"/>
                                        </p:tgtEl>
                                        <p:attrNameLst>
                                          <p:attrName>r</p:attrName>
                                        </p:attrNameLst>
                                      </p:cBhvr>
                                    </p:animRot>
                                  </p:childTnLst>
                                </p:cTn>
                              </p:par>
                              <p:par>
                                <p:cTn id="66" presetID="12" presetClass="entr" presetSubtype="2"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childTnLst>
                          </p:cTn>
                        </p:par>
                        <p:par>
                          <p:cTn id="70" fill="hold">
                            <p:stCondLst>
                              <p:cond delay="4500"/>
                            </p:stCondLst>
                            <p:childTnLst>
                              <p:par>
                                <p:cTn id="71" presetID="26" presetClass="emph" presetSubtype="0" fill="hold" nodeType="afterEffect">
                                  <p:stCondLst>
                                    <p:cond delay="0"/>
                                  </p:stCondLst>
                                  <p:childTnLst>
                                    <p:animEffect transition="out" filter="fade">
                                      <p:cBhvr>
                                        <p:cTn id="72" dur="500" tmFilter="0, 0; .2, .5; .8, .5; 1, 0"/>
                                        <p:tgtEl>
                                          <p:spTgt spid="18"/>
                                        </p:tgtEl>
                                      </p:cBhvr>
                                    </p:animEffect>
                                    <p:animScale>
                                      <p:cBhvr>
                                        <p:cTn id="73" dur="250" autoRev="1" fill="hold"/>
                                        <p:tgtEl>
                                          <p:spTgt spid="18"/>
                                        </p:tgtEl>
                                      </p:cBhvr>
                                      <p:by x="105000" y="105000"/>
                                    </p:animScale>
                                  </p:childTnLst>
                                </p:cTn>
                              </p:par>
                              <p:par>
                                <p:cTn id="74" presetID="12" presetClass="entr" presetSubtype="8"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p:tgtEl>
                                          <p:spTgt spid="23"/>
                                        </p:tgtEl>
                                        <p:attrNameLst>
                                          <p:attrName>ppt_x</p:attrName>
                                        </p:attrNameLst>
                                      </p:cBhvr>
                                      <p:tavLst>
                                        <p:tav tm="0">
                                          <p:val>
                                            <p:strVal val="#ppt_x-#ppt_w*1.125000"/>
                                          </p:val>
                                        </p:tav>
                                        <p:tav tm="100000">
                                          <p:val>
                                            <p:strVal val="#ppt_x"/>
                                          </p:val>
                                        </p:tav>
                                      </p:tavLst>
                                    </p:anim>
                                    <p:animEffect transition="in" filter="wipe(right)">
                                      <p:cBhvr>
                                        <p:cTn id="7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9" grpId="0"/>
      <p:bldP spid="20" grpId="0"/>
      <p:bldP spid="21" grpId="0"/>
      <p:bldP spid="22" grpId="0"/>
      <p:bldP spid="23" grpId="0"/>
      <p:bldP spid="24"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30" name="矩形 29"/>
          <p:cNvSpPr/>
          <p:nvPr/>
        </p:nvSpPr>
        <p:spPr>
          <a:xfrm rot="1625585">
            <a:off x="2189621" y="2878521"/>
            <a:ext cx="931111" cy="4690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00" b="0"/>
          </a:p>
        </p:txBody>
      </p:sp>
      <p:sp>
        <p:nvSpPr>
          <p:cNvPr id="31" name="矩形 30"/>
          <p:cNvSpPr/>
          <p:nvPr/>
        </p:nvSpPr>
        <p:spPr>
          <a:xfrm rot="1625585">
            <a:off x="6101649" y="3030920"/>
            <a:ext cx="931111" cy="4690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00" b="0"/>
          </a:p>
        </p:txBody>
      </p:sp>
      <p:sp>
        <p:nvSpPr>
          <p:cNvPr id="32" name="矩形 31"/>
          <p:cNvSpPr/>
          <p:nvPr/>
        </p:nvSpPr>
        <p:spPr>
          <a:xfrm rot="19675378">
            <a:off x="4182755" y="2916403"/>
            <a:ext cx="931112" cy="4690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sz="1200" b="0"/>
          </a:p>
        </p:txBody>
      </p:sp>
      <p:grpSp>
        <p:nvGrpSpPr>
          <p:cNvPr id="33" name="组合 32"/>
          <p:cNvGrpSpPr/>
          <p:nvPr/>
        </p:nvGrpSpPr>
        <p:grpSpPr>
          <a:xfrm>
            <a:off x="919868" y="1773427"/>
            <a:ext cx="1420809" cy="1411303"/>
            <a:chOff x="3242564" y="2599630"/>
            <a:chExt cx="2444558" cy="2444558"/>
          </a:xfrm>
        </p:grpSpPr>
        <p:sp>
          <p:nvSpPr>
            <p:cNvPr id="34" name="椭圆 33"/>
            <p:cNvSpPr/>
            <p:nvPr/>
          </p:nvSpPr>
          <p:spPr>
            <a:xfrm>
              <a:off x="3242564" y="2599630"/>
              <a:ext cx="2444558" cy="2444558"/>
            </a:xfrm>
            <a:prstGeom prst="ellipse">
              <a:avLst/>
            </a:prstGeom>
            <a:solidFill>
              <a:schemeClr val="bg1">
                <a:lumMod val="7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35" name="椭圆 34"/>
            <p:cNvSpPr/>
            <p:nvPr/>
          </p:nvSpPr>
          <p:spPr>
            <a:xfrm>
              <a:off x="3286116" y="2643182"/>
              <a:ext cx="2357454" cy="2357454"/>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36" name="椭圆 35"/>
            <p:cNvSpPr/>
            <p:nvPr/>
          </p:nvSpPr>
          <p:spPr>
            <a:xfrm>
              <a:off x="3357554" y="2714620"/>
              <a:ext cx="2227452" cy="222745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双击输</a:t>
              </a:r>
              <a:endParaRPr lang="en-US" altLang="zh-CN" dirty="0" smtClean="0">
                <a:solidFill>
                  <a:schemeClr val="bg1"/>
                </a:solidFill>
                <a:latin typeface="微软雅黑" pitchFamily="34" charset="-122"/>
                <a:ea typeface="微软雅黑" pitchFamily="34" charset="-122"/>
              </a:endParaRPr>
            </a:p>
            <a:p>
              <a:pPr algn="ctr"/>
              <a:r>
                <a:rPr lang="zh-CN" altLang="en-US" dirty="0" smtClean="0">
                  <a:solidFill>
                    <a:schemeClr val="bg1"/>
                  </a:solidFill>
                  <a:latin typeface="微软雅黑" pitchFamily="34" charset="-122"/>
                  <a:ea typeface="微软雅黑" pitchFamily="34" charset="-122"/>
                </a:rPr>
                <a:t>入内容</a:t>
              </a:r>
              <a:endParaRPr lang="zh-CN" altLang="en-US" dirty="0">
                <a:solidFill>
                  <a:schemeClr val="bg1"/>
                </a:solidFill>
                <a:latin typeface="微软雅黑" pitchFamily="34" charset="-122"/>
                <a:ea typeface="微软雅黑" pitchFamily="34" charset="-122"/>
              </a:endParaRPr>
            </a:p>
          </p:txBody>
        </p:sp>
      </p:grpSp>
      <p:grpSp>
        <p:nvGrpSpPr>
          <p:cNvPr id="37" name="组合 36"/>
          <p:cNvGrpSpPr/>
          <p:nvPr/>
        </p:nvGrpSpPr>
        <p:grpSpPr>
          <a:xfrm>
            <a:off x="4927174" y="1866295"/>
            <a:ext cx="1420809" cy="1411303"/>
            <a:chOff x="3242564" y="2599630"/>
            <a:chExt cx="2444558" cy="2444558"/>
          </a:xfrm>
        </p:grpSpPr>
        <p:sp>
          <p:nvSpPr>
            <p:cNvPr id="38" name="椭圆 37"/>
            <p:cNvSpPr/>
            <p:nvPr/>
          </p:nvSpPr>
          <p:spPr>
            <a:xfrm>
              <a:off x="3242564" y="2599630"/>
              <a:ext cx="2444558" cy="2444558"/>
            </a:xfrm>
            <a:prstGeom prst="ellipse">
              <a:avLst/>
            </a:prstGeom>
            <a:solidFill>
              <a:schemeClr val="bg1">
                <a:lumMod val="7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39" name="椭圆 38"/>
            <p:cNvSpPr/>
            <p:nvPr/>
          </p:nvSpPr>
          <p:spPr>
            <a:xfrm>
              <a:off x="3286116" y="2643182"/>
              <a:ext cx="2357454" cy="2357454"/>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40" name="椭圆 39"/>
            <p:cNvSpPr/>
            <p:nvPr/>
          </p:nvSpPr>
          <p:spPr>
            <a:xfrm>
              <a:off x="3357554" y="2714620"/>
              <a:ext cx="2227452" cy="2227452"/>
            </a:xfrm>
            <a:prstGeom prst="ellipse">
              <a:avLst/>
            </a:prstGeom>
            <a:solidFill>
              <a:schemeClr val="accent6">
                <a:lumMod val="60000"/>
                <a:lumOff val="4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双击输</a:t>
              </a:r>
              <a:endParaRPr lang="en-US" altLang="zh-CN" dirty="0" smtClean="0">
                <a:solidFill>
                  <a:schemeClr val="bg1"/>
                </a:solidFill>
                <a:latin typeface="微软雅黑" pitchFamily="34" charset="-122"/>
                <a:ea typeface="微软雅黑" pitchFamily="34" charset="-122"/>
              </a:endParaRPr>
            </a:p>
            <a:p>
              <a:pPr algn="ctr"/>
              <a:r>
                <a:rPr lang="zh-CN" altLang="en-US" dirty="0" smtClean="0">
                  <a:solidFill>
                    <a:schemeClr val="bg1"/>
                  </a:solidFill>
                  <a:latin typeface="微软雅黑" pitchFamily="34" charset="-122"/>
                  <a:ea typeface="微软雅黑" pitchFamily="34" charset="-122"/>
                </a:rPr>
                <a:t>入内容</a:t>
              </a:r>
              <a:endParaRPr lang="zh-CN" altLang="en-US" dirty="0">
                <a:solidFill>
                  <a:schemeClr val="bg1"/>
                </a:solidFill>
                <a:latin typeface="微软雅黑" pitchFamily="34" charset="-122"/>
                <a:ea typeface="微软雅黑" pitchFamily="34" charset="-122"/>
              </a:endParaRPr>
            </a:p>
          </p:txBody>
        </p:sp>
      </p:grpSp>
      <p:grpSp>
        <p:nvGrpSpPr>
          <p:cNvPr id="41" name="组合 40"/>
          <p:cNvGrpSpPr/>
          <p:nvPr/>
        </p:nvGrpSpPr>
        <p:grpSpPr>
          <a:xfrm>
            <a:off x="2945974" y="2613048"/>
            <a:ext cx="1420809" cy="1411303"/>
            <a:chOff x="3242564" y="2599630"/>
            <a:chExt cx="2444558" cy="2444558"/>
          </a:xfrm>
        </p:grpSpPr>
        <p:sp>
          <p:nvSpPr>
            <p:cNvPr id="42" name="椭圆 41"/>
            <p:cNvSpPr/>
            <p:nvPr/>
          </p:nvSpPr>
          <p:spPr>
            <a:xfrm>
              <a:off x="3242564" y="2599630"/>
              <a:ext cx="2444558" cy="2444558"/>
            </a:xfrm>
            <a:prstGeom prst="ellipse">
              <a:avLst/>
            </a:prstGeom>
            <a:solidFill>
              <a:schemeClr val="bg1">
                <a:lumMod val="7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43" name="椭圆 42"/>
            <p:cNvSpPr/>
            <p:nvPr/>
          </p:nvSpPr>
          <p:spPr>
            <a:xfrm>
              <a:off x="3286116" y="2643182"/>
              <a:ext cx="2357454" cy="2357454"/>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44" name="椭圆 43"/>
            <p:cNvSpPr/>
            <p:nvPr/>
          </p:nvSpPr>
          <p:spPr>
            <a:xfrm>
              <a:off x="3357554" y="2714620"/>
              <a:ext cx="2227451" cy="2227451"/>
            </a:xfrm>
            <a:prstGeom prst="ellipse">
              <a:avLst/>
            </a:prstGeom>
            <a:solidFill>
              <a:schemeClr val="accent1"/>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双击输</a:t>
              </a:r>
              <a:endParaRPr lang="en-US" altLang="zh-CN" dirty="0" smtClean="0">
                <a:solidFill>
                  <a:schemeClr val="bg1"/>
                </a:solidFill>
                <a:latin typeface="微软雅黑" pitchFamily="34" charset="-122"/>
                <a:ea typeface="微软雅黑" pitchFamily="34" charset="-122"/>
              </a:endParaRPr>
            </a:p>
            <a:p>
              <a:pPr algn="ctr"/>
              <a:r>
                <a:rPr lang="zh-CN" altLang="en-US" dirty="0" smtClean="0">
                  <a:solidFill>
                    <a:schemeClr val="bg1"/>
                  </a:solidFill>
                  <a:latin typeface="微软雅黑" pitchFamily="34" charset="-122"/>
                  <a:ea typeface="微软雅黑" pitchFamily="34" charset="-122"/>
                </a:rPr>
                <a:t>入内容</a:t>
              </a:r>
              <a:endParaRPr lang="zh-CN" altLang="en-US" dirty="0">
                <a:solidFill>
                  <a:schemeClr val="bg1"/>
                </a:solidFill>
                <a:latin typeface="微软雅黑" pitchFamily="34" charset="-122"/>
                <a:ea typeface="微软雅黑" pitchFamily="34" charset="-122"/>
              </a:endParaRPr>
            </a:p>
          </p:txBody>
        </p:sp>
      </p:grpSp>
      <p:grpSp>
        <p:nvGrpSpPr>
          <p:cNvPr id="45" name="组合 44"/>
          <p:cNvGrpSpPr/>
          <p:nvPr/>
        </p:nvGrpSpPr>
        <p:grpSpPr>
          <a:xfrm>
            <a:off x="6856000" y="2902440"/>
            <a:ext cx="1420809" cy="1411303"/>
            <a:chOff x="3242564" y="2599630"/>
            <a:chExt cx="2444558" cy="2444558"/>
          </a:xfrm>
        </p:grpSpPr>
        <p:sp>
          <p:nvSpPr>
            <p:cNvPr id="46" name="椭圆 45"/>
            <p:cNvSpPr/>
            <p:nvPr/>
          </p:nvSpPr>
          <p:spPr>
            <a:xfrm>
              <a:off x="3242564" y="2599630"/>
              <a:ext cx="2444558" cy="2444558"/>
            </a:xfrm>
            <a:prstGeom prst="ellipse">
              <a:avLst/>
            </a:prstGeom>
            <a:solidFill>
              <a:schemeClr val="bg1">
                <a:lumMod val="7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47" name="椭圆 46"/>
            <p:cNvSpPr/>
            <p:nvPr/>
          </p:nvSpPr>
          <p:spPr>
            <a:xfrm>
              <a:off x="3286116" y="2643182"/>
              <a:ext cx="2357454" cy="2357454"/>
            </a:xfrm>
            <a:prstGeom prst="ellipse">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smtClean="0">
                  <a:solidFill>
                    <a:schemeClr val="bg1"/>
                  </a:solidFill>
                  <a:latin typeface="微软雅黑" pitchFamily="34" charset="-122"/>
                  <a:ea typeface="微软雅黑" pitchFamily="34" charset="-122"/>
                </a:rPr>
                <a:t>+</a:t>
              </a:r>
              <a:endParaRPr lang="zh-CN" altLang="en-US" dirty="0">
                <a:solidFill>
                  <a:schemeClr val="bg1"/>
                </a:solidFill>
                <a:latin typeface="微软雅黑" pitchFamily="34" charset="-122"/>
                <a:ea typeface="微软雅黑" pitchFamily="34" charset="-122"/>
              </a:endParaRPr>
            </a:p>
          </p:txBody>
        </p:sp>
        <p:sp>
          <p:nvSpPr>
            <p:cNvPr id="48" name="椭圆 47"/>
            <p:cNvSpPr/>
            <p:nvPr/>
          </p:nvSpPr>
          <p:spPr>
            <a:xfrm>
              <a:off x="3357554" y="2714620"/>
              <a:ext cx="2227452" cy="2227452"/>
            </a:xfrm>
            <a:prstGeom prst="ellipse">
              <a:avLst/>
            </a:prstGeom>
            <a:solidFill>
              <a:schemeClr val="accent6"/>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双击输</a:t>
              </a:r>
              <a:endParaRPr lang="en-US" altLang="zh-CN" dirty="0" smtClean="0">
                <a:solidFill>
                  <a:schemeClr val="bg1"/>
                </a:solidFill>
                <a:latin typeface="微软雅黑" pitchFamily="34" charset="-122"/>
                <a:ea typeface="微软雅黑" pitchFamily="34" charset="-122"/>
              </a:endParaRPr>
            </a:p>
            <a:p>
              <a:pPr algn="ctr"/>
              <a:r>
                <a:rPr lang="zh-CN" altLang="en-US" dirty="0" smtClean="0">
                  <a:solidFill>
                    <a:schemeClr val="bg1"/>
                  </a:solidFill>
                  <a:latin typeface="微软雅黑" pitchFamily="34" charset="-122"/>
                  <a:ea typeface="微软雅黑" pitchFamily="34" charset="-122"/>
                </a:rPr>
                <a:t>入内容</a:t>
              </a:r>
              <a:endParaRPr lang="zh-CN" altLang="en-US" dirty="0">
                <a:solidFill>
                  <a:schemeClr val="bg1"/>
                </a:solidFill>
                <a:latin typeface="微软雅黑" pitchFamily="34" charset="-122"/>
                <a:ea typeface="微软雅黑" pitchFamily="34" charset="-122"/>
              </a:endParaRPr>
            </a:p>
          </p:txBody>
        </p:sp>
      </p:grpSp>
      <p:sp>
        <p:nvSpPr>
          <p:cNvPr id="49" name="椭圆 48"/>
          <p:cNvSpPr/>
          <p:nvPr/>
        </p:nvSpPr>
        <p:spPr>
          <a:xfrm>
            <a:off x="1011983" y="3363429"/>
            <a:ext cx="1235486" cy="122721"/>
          </a:xfrm>
          <a:prstGeom prst="ellipse">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0"/>
          </a:p>
        </p:txBody>
      </p:sp>
      <p:sp>
        <p:nvSpPr>
          <p:cNvPr id="50" name="椭圆 49"/>
          <p:cNvSpPr/>
          <p:nvPr/>
        </p:nvSpPr>
        <p:spPr>
          <a:xfrm>
            <a:off x="3017412" y="4207542"/>
            <a:ext cx="1235486" cy="122721"/>
          </a:xfrm>
          <a:prstGeom prst="ellipse">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0"/>
          </a:p>
        </p:txBody>
      </p:sp>
      <p:sp>
        <p:nvSpPr>
          <p:cNvPr id="51" name="椭圆 50"/>
          <p:cNvSpPr/>
          <p:nvPr/>
        </p:nvSpPr>
        <p:spPr>
          <a:xfrm>
            <a:off x="5070050" y="3397295"/>
            <a:ext cx="1235486" cy="122721"/>
          </a:xfrm>
          <a:prstGeom prst="ellipse">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0"/>
          </a:p>
        </p:txBody>
      </p:sp>
      <p:sp>
        <p:nvSpPr>
          <p:cNvPr id="52" name="椭圆 51"/>
          <p:cNvSpPr/>
          <p:nvPr/>
        </p:nvSpPr>
        <p:spPr>
          <a:xfrm>
            <a:off x="7070314" y="4487672"/>
            <a:ext cx="1235486" cy="122721"/>
          </a:xfrm>
          <a:prstGeom prst="ellipse">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0"/>
          </a:p>
        </p:txBody>
      </p:sp>
      <p:sp>
        <p:nvSpPr>
          <p:cNvPr id="53" name="TextBox 52"/>
          <p:cNvSpPr txBox="1"/>
          <p:nvPr/>
        </p:nvSpPr>
        <p:spPr>
          <a:xfrm>
            <a:off x="938858" y="3632370"/>
            <a:ext cx="1401684" cy="769441"/>
          </a:xfrm>
          <a:prstGeom prst="rect">
            <a:avLst/>
          </a:prstGeom>
          <a:noFill/>
        </p:spPr>
        <p:txBody>
          <a:bodyPr wrap="square" rtlCol="0">
            <a:spAutoFit/>
          </a:bodyPr>
          <a:lstStyle/>
          <a:p>
            <a:r>
              <a:rPr lang="zh-CN" altLang="en-US" sz="1100" b="0" dirty="0" smtClean="0"/>
              <a:t>双击输入文本内容</a:t>
            </a:r>
            <a:endParaRPr lang="en-US" altLang="zh-CN" sz="1100" b="0" dirty="0" smtClean="0"/>
          </a:p>
          <a:p>
            <a:r>
              <a:rPr lang="zh-CN" altLang="en-US" sz="1100" b="0" dirty="0" smtClean="0"/>
              <a:t>双击输入文本内容</a:t>
            </a:r>
          </a:p>
          <a:p>
            <a:r>
              <a:rPr lang="zh-CN" altLang="en-US" sz="1100" b="0" dirty="0" smtClean="0"/>
              <a:t>双击输入文本内容</a:t>
            </a:r>
          </a:p>
          <a:p>
            <a:r>
              <a:rPr lang="zh-CN" altLang="en-US" sz="1100" b="0" dirty="0" smtClean="0"/>
              <a:t>双击输入文本内容</a:t>
            </a:r>
          </a:p>
        </p:txBody>
      </p:sp>
      <p:sp>
        <p:nvSpPr>
          <p:cNvPr id="54" name="TextBox 53"/>
          <p:cNvSpPr txBox="1"/>
          <p:nvPr/>
        </p:nvSpPr>
        <p:spPr>
          <a:xfrm>
            <a:off x="3017916" y="1504950"/>
            <a:ext cx="1401684" cy="769441"/>
          </a:xfrm>
          <a:prstGeom prst="rect">
            <a:avLst/>
          </a:prstGeom>
          <a:noFill/>
        </p:spPr>
        <p:txBody>
          <a:bodyPr wrap="square" rtlCol="0">
            <a:spAutoFit/>
          </a:bodyPr>
          <a:lstStyle/>
          <a:p>
            <a:r>
              <a:rPr lang="zh-CN" altLang="en-US" sz="1100" b="0" dirty="0" smtClean="0"/>
              <a:t>双击输入文本内容</a:t>
            </a:r>
            <a:endParaRPr lang="en-US" altLang="zh-CN" sz="1100" b="0" dirty="0" smtClean="0"/>
          </a:p>
          <a:p>
            <a:r>
              <a:rPr lang="zh-CN" altLang="en-US" sz="1100" b="0" dirty="0" smtClean="0"/>
              <a:t>双击输入文本内容</a:t>
            </a:r>
          </a:p>
          <a:p>
            <a:r>
              <a:rPr lang="zh-CN" altLang="en-US" sz="1100" b="0" dirty="0" smtClean="0"/>
              <a:t>双击输入文本内容</a:t>
            </a:r>
          </a:p>
          <a:p>
            <a:r>
              <a:rPr lang="zh-CN" altLang="en-US" sz="1100" b="0" dirty="0" smtClean="0"/>
              <a:t>双击输入文本内容</a:t>
            </a:r>
          </a:p>
        </p:txBody>
      </p:sp>
      <p:sp>
        <p:nvSpPr>
          <p:cNvPr id="55" name="TextBox 54"/>
          <p:cNvSpPr txBox="1"/>
          <p:nvPr/>
        </p:nvSpPr>
        <p:spPr>
          <a:xfrm>
            <a:off x="5000208" y="3708107"/>
            <a:ext cx="1401684" cy="769441"/>
          </a:xfrm>
          <a:prstGeom prst="rect">
            <a:avLst/>
          </a:prstGeom>
          <a:noFill/>
        </p:spPr>
        <p:txBody>
          <a:bodyPr wrap="square" rtlCol="0">
            <a:spAutoFit/>
          </a:bodyPr>
          <a:lstStyle/>
          <a:p>
            <a:r>
              <a:rPr lang="zh-CN" altLang="en-US" sz="1100" b="0" dirty="0" smtClean="0"/>
              <a:t>双击输入文本内容</a:t>
            </a:r>
            <a:endParaRPr lang="en-US" altLang="zh-CN" sz="1100" b="0" dirty="0" smtClean="0"/>
          </a:p>
          <a:p>
            <a:r>
              <a:rPr lang="zh-CN" altLang="en-US" sz="1100" b="0" dirty="0" smtClean="0"/>
              <a:t>双击输入文本内容</a:t>
            </a:r>
          </a:p>
          <a:p>
            <a:r>
              <a:rPr lang="zh-CN" altLang="en-US" sz="1100" b="0" dirty="0" smtClean="0"/>
              <a:t>双击输入文本内容</a:t>
            </a:r>
          </a:p>
          <a:p>
            <a:r>
              <a:rPr lang="zh-CN" altLang="en-US" sz="1100" b="0" dirty="0" smtClean="0"/>
              <a:t>双击输入文本内容</a:t>
            </a:r>
          </a:p>
        </p:txBody>
      </p:sp>
      <p:sp>
        <p:nvSpPr>
          <p:cNvPr id="56" name="TextBox 55"/>
          <p:cNvSpPr txBox="1"/>
          <p:nvPr/>
        </p:nvSpPr>
        <p:spPr>
          <a:xfrm>
            <a:off x="6829008" y="1581150"/>
            <a:ext cx="1401684" cy="769441"/>
          </a:xfrm>
          <a:prstGeom prst="rect">
            <a:avLst/>
          </a:prstGeom>
          <a:noFill/>
        </p:spPr>
        <p:txBody>
          <a:bodyPr wrap="square" rtlCol="0">
            <a:spAutoFit/>
          </a:bodyPr>
          <a:lstStyle/>
          <a:p>
            <a:r>
              <a:rPr lang="zh-CN" altLang="en-US" sz="1100" b="0" dirty="0" smtClean="0"/>
              <a:t>双击输入文本内容</a:t>
            </a:r>
            <a:endParaRPr lang="en-US" altLang="zh-CN" sz="1100" b="0" dirty="0" smtClean="0"/>
          </a:p>
          <a:p>
            <a:r>
              <a:rPr lang="zh-CN" altLang="en-US" sz="1100" b="0" dirty="0" smtClean="0"/>
              <a:t>双击输入文本内容</a:t>
            </a:r>
          </a:p>
          <a:p>
            <a:r>
              <a:rPr lang="zh-CN" altLang="en-US" sz="1100" b="0" dirty="0" smtClean="0"/>
              <a:t>双击输入文本内容</a:t>
            </a:r>
          </a:p>
          <a:p>
            <a:r>
              <a:rPr lang="zh-CN" altLang="en-US" sz="1100" b="0" dirty="0" smtClean="0"/>
              <a:t>双击输入文本内容</a:t>
            </a:r>
          </a:p>
        </p:txBody>
      </p:sp>
    </p:spTree>
    <p:extLst>
      <p:ext uri="{BB962C8B-B14F-4D97-AF65-F5344CB8AC3E}">
        <p14:creationId xmlns:p14="http://schemas.microsoft.com/office/powerpoint/2010/main" xmlns="" val="4188042011"/>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anim calcmode="lin" valueType="num">
                                      <p:cBhvr>
                                        <p:cTn id="12" dur="500" fill="hold"/>
                                        <p:tgtEl>
                                          <p:spTgt spid="33"/>
                                        </p:tgtEl>
                                        <p:attrNameLst>
                                          <p:attrName>ppt_x</p:attrName>
                                        </p:attrNameLst>
                                      </p:cBhvr>
                                      <p:tavLst>
                                        <p:tav tm="0">
                                          <p:val>
                                            <p:strVal val="#ppt_x"/>
                                          </p:val>
                                        </p:tav>
                                        <p:tav tm="100000">
                                          <p:val>
                                            <p:strVal val="#ppt_x"/>
                                          </p:val>
                                        </p:tav>
                                      </p:tavLst>
                                    </p:anim>
                                    <p:anim calcmode="lin" valueType="num">
                                      <p:cBhvr>
                                        <p:cTn id="13" dur="500" fill="hold"/>
                                        <p:tgtEl>
                                          <p:spTgt spid="3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strVal val="#ppt_x"/>
                                          </p:val>
                                        </p:tav>
                                        <p:tav tm="100000">
                                          <p:val>
                                            <p:strVal val="#ppt_x"/>
                                          </p:val>
                                        </p:tav>
                                      </p:tavLst>
                                    </p:anim>
                                    <p:anim calcmode="lin" valueType="num">
                                      <p:cBhvr>
                                        <p:cTn id="18" dur="500" fill="hold"/>
                                        <p:tgtEl>
                                          <p:spTgt spid="41"/>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40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anim calcmode="lin" valueType="num">
                                      <p:cBhvr>
                                        <p:cTn id="22" dur="500" fill="hold"/>
                                        <p:tgtEl>
                                          <p:spTgt spid="37"/>
                                        </p:tgtEl>
                                        <p:attrNameLst>
                                          <p:attrName>ppt_x</p:attrName>
                                        </p:attrNameLst>
                                      </p:cBhvr>
                                      <p:tavLst>
                                        <p:tav tm="0">
                                          <p:val>
                                            <p:strVal val="#ppt_x"/>
                                          </p:val>
                                        </p:tav>
                                        <p:tav tm="100000">
                                          <p:val>
                                            <p:strVal val="#ppt_x"/>
                                          </p:val>
                                        </p:tav>
                                      </p:tavLst>
                                    </p:anim>
                                    <p:anim calcmode="lin" valueType="num">
                                      <p:cBhvr>
                                        <p:cTn id="23" dur="500" fill="hold"/>
                                        <p:tgtEl>
                                          <p:spTgt spid="3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60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anim calcmode="lin" valueType="num">
                                      <p:cBhvr>
                                        <p:cTn id="27" dur="500" fill="hold"/>
                                        <p:tgtEl>
                                          <p:spTgt spid="45"/>
                                        </p:tgtEl>
                                        <p:attrNameLst>
                                          <p:attrName>ppt_x</p:attrName>
                                        </p:attrNameLst>
                                      </p:cBhvr>
                                      <p:tavLst>
                                        <p:tav tm="0">
                                          <p:val>
                                            <p:strVal val="#ppt_x"/>
                                          </p:val>
                                        </p:tav>
                                        <p:tav tm="100000">
                                          <p:val>
                                            <p:strVal val="#ppt_x"/>
                                          </p:val>
                                        </p:tav>
                                      </p:tavLst>
                                    </p:anim>
                                    <p:anim calcmode="lin" valueType="num">
                                      <p:cBhvr>
                                        <p:cTn id="28" dur="500" fill="hold"/>
                                        <p:tgtEl>
                                          <p:spTgt spid="4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anim calcmode="lin" valueType="num">
                                      <p:cBhvr>
                                        <p:cTn id="37" dur="500" fill="hold"/>
                                        <p:tgtEl>
                                          <p:spTgt spid="50"/>
                                        </p:tgtEl>
                                        <p:attrNameLst>
                                          <p:attrName>ppt_x</p:attrName>
                                        </p:attrNameLst>
                                      </p:cBhvr>
                                      <p:tavLst>
                                        <p:tav tm="0">
                                          <p:val>
                                            <p:strVal val="#ppt_x"/>
                                          </p:val>
                                        </p:tav>
                                        <p:tav tm="100000">
                                          <p:val>
                                            <p:strVal val="#ppt_x"/>
                                          </p:val>
                                        </p:tav>
                                      </p:tavLst>
                                    </p:anim>
                                    <p:anim calcmode="lin" valueType="num">
                                      <p:cBhvr>
                                        <p:cTn id="38" dur="500" fill="hold"/>
                                        <p:tgtEl>
                                          <p:spTgt spid="5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500"/>
                                        <p:tgtEl>
                                          <p:spTgt spid="51"/>
                                        </p:tgtEl>
                                      </p:cBhvr>
                                    </p:animEffect>
                                    <p:anim calcmode="lin" valueType="num">
                                      <p:cBhvr>
                                        <p:cTn id="42" dur="500" fill="hold"/>
                                        <p:tgtEl>
                                          <p:spTgt spid="51"/>
                                        </p:tgtEl>
                                        <p:attrNameLst>
                                          <p:attrName>ppt_x</p:attrName>
                                        </p:attrNameLst>
                                      </p:cBhvr>
                                      <p:tavLst>
                                        <p:tav tm="0">
                                          <p:val>
                                            <p:strVal val="#ppt_x"/>
                                          </p:val>
                                        </p:tav>
                                        <p:tav tm="100000">
                                          <p:val>
                                            <p:strVal val="#ppt_x"/>
                                          </p:val>
                                        </p:tav>
                                      </p:tavLst>
                                    </p:anim>
                                    <p:anim calcmode="lin" valueType="num">
                                      <p:cBhvr>
                                        <p:cTn id="43" dur="500" fill="hold"/>
                                        <p:tgtEl>
                                          <p:spTgt spid="5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60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500"/>
                                        <p:tgtEl>
                                          <p:spTgt spid="52"/>
                                        </p:tgtEl>
                                      </p:cBhvr>
                                    </p:animEffect>
                                    <p:anim calcmode="lin" valueType="num">
                                      <p:cBhvr>
                                        <p:cTn id="47" dur="500" fill="hold"/>
                                        <p:tgtEl>
                                          <p:spTgt spid="52"/>
                                        </p:tgtEl>
                                        <p:attrNameLst>
                                          <p:attrName>ppt_x</p:attrName>
                                        </p:attrNameLst>
                                      </p:cBhvr>
                                      <p:tavLst>
                                        <p:tav tm="0">
                                          <p:val>
                                            <p:strVal val="#ppt_x"/>
                                          </p:val>
                                        </p:tav>
                                        <p:tav tm="100000">
                                          <p:val>
                                            <p:strVal val="#ppt_x"/>
                                          </p:val>
                                        </p:tav>
                                      </p:tavLst>
                                    </p:anim>
                                    <p:anim calcmode="lin" valueType="num">
                                      <p:cBhvr>
                                        <p:cTn id="48" dur="500" fill="hold"/>
                                        <p:tgtEl>
                                          <p:spTgt spid="52"/>
                                        </p:tgtEl>
                                        <p:attrNameLst>
                                          <p:attrName>ppt_y</p:attrName>
                                        </p:attrNameLst>
                                      </p:cBhvr>
                                      <p:tavLst>
                                        <p:tav tm="0">
                                          <p:val>
                                            <p:strVal val="#ppt_y+.1"/>
                                          </p:val>
                                        </p:tav>
                                        <p:tav tm="100000">
                                          <p:val>
                                            <p:strVal val="#ppt_y"/>
                                          </p:val>
                                        </p:tav>
                                      </p:tavLst>
                                    </p:anim>
                                  </p:childTnLst>
                                </p:cTn>
                              </p:par>
                            </p:childTnLst>
                          </p:cTn>
                        </p:par>
                        <p:par>
                          <p:cTn id="49" fill="hold">
                            <p:stCondLst>
                              <p:cond delay="1600"/>
                            </p:stCondLst>
                            <p:childTnLst>
                              <p:par>
                                <p:cTn id="50" presetID="22" presetClass="entr" presetSubtype="8"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500"/>
                                        <p:tgtEl>
                                          <p:spTgt spid="53"/>
                                        </p:tgtEl>
                                      </p:cBhvr>
                                    </p:animEffect>
                                    <p:anim calcmode="lin" valueType="num">
                                      <p:cBhvr>
                                        <p:cTn id="56" dur="500" fill="hold"/>
                                        <p:tgtEl>
                                          <p:spTgt spid="53"/>
                                        </p:tgtEl>
                                        <p:attrNameLst>
                                          <p:attrName>ppt_x</p:attrName>
                                        </p:attrNameLst>
                                      </p:cBhvr>
                                      <p:tavLst>
                                        <p:tav tm="0">
                                          <p:val>
                                            <p:strVal val="#ppt_x"/>
                                          </p:val>
                                        </p:tav>
                                        <p:tav tm="100000">
                                          <p:val>
                                            <p:strVal val="#ppt_x"/>
                                          </p:val>
                                        </p:tav>
                                      </p:tavLst>
                                    </p:anim>
                                    <p:anim calcmode="lin" valueType="num">
                                      <p:cBhvr>
                                        <p:cTn id="57" dur="500" fill="hold"/>
                                        <p:tgtEl>
                                          <p:spTgt spid="53"/>
                                        </p:tgtEl>
                                        <p:attrNameLst>
                                          <p:attrName>ppt_y</p:attrName>
                                        </p:attrNameLst>
                                      </p:cBhvr>
                                      <p:tavLst>
                                        <p:tav tm="0">
                                          <p:val>
                                            <p:strVal val="#ppt_y-.1"/>
                                          </p:val>
                                        </p:tav>
                                        <p:tav tm="100000">
                                          <p:val>
                                            <p:strVal val="#ppt_y"/>
                                          </p:val>
                                        </p:tav>
                                      </p:tavLst>
                                    </p:anim>
                                  </p:childTnLst>
                                </p:cTn>
                              </p:par>
                            </p:childTnLst>
                          </p:cTn>
                        </p:par>
                        <p:par>
                          <p:cTn id="58" fill="hold">
                            <p:stCondLst>
                              <p:cond delay="2100"/>
                            </p:stCondLst>
                            <p:childTnLst>
                              <p:par>
                                <p:cTn id="59" presetID="22" presetClass="entr" presetSubtype="4"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down)">
                                      <p:cBhvr>
                                        <p:cTn id="61" dur="500"/>
                                        <p:tgtEl>
                                          <p:spTgt spid="32"/>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anim calcmode="lin" valueType="num">
                                      <p:cBhvr>
                                        <p:cTn id="65" dur="500" fill="hold"/>
                                        <p:tgtEl>
                                          <p:spTgt spid="54"/>
                                        </p:tgtEl>
                                        <p:attrNameLst>
                                          <p:attrName>ppt_x</p:attrName>
                                        </p:attrNameLst>
                                      </p:cBhvr>
                                      <p:tavLst>
                                        <p:tav tm="0">
                                          <p:val>
                                            <p:strVal val="#ppt_x"/>
                                          </p:val>
                                        </p:tav>
                                        <p:tav tm="100000">
                                          <p:val>
                                            <p:strVal val="#ppt_x"/>
                                          </p:val>
                                        </p:tav>
                                      </p:tavLst>
                                    </p:anim>
                                    <p:anim calcmode="lin" valueType="num">
                                      <p:cBhvr>
                                        <p:cTn id="66" dur="500" fill="hold"/>
                                        <p:tgtEl>
                                          <p:spTgt spid="5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fade">
                                      <p:cBhvr>
                                        <p:cTn id="69" dur="500"/>
                                        <p:tgtEl>
                                          <p:spTgt spid="55"/>
                                        </p:tgtEl>
                                      </p:cBhvr>
                                    </p:animEffect>
                                    <p:anim calcmode="lin" valueType="num">
                                      <p:cBhvr>
                                        <p:cTn id="70" dur="500" fill="hold"/>
                                        <p:tgtEl>
                                          <p:spTgt spid="55"/>
                                        </p:tgtEl>
                                        <p:attrNameLst>
                                          <p:attrName>ppt_x</p:attrName>
                                        </p:attrNameLst>
                                      </p:cBhvr>
                                      <p:tavLst>
                                        <p:tav tm="0">
                                          <p:val>
                                            <p:strVal val="#ppt_x"/>
                                          </p:val>
                                        </p:tav>
                                        <p:tav tm="100000">
                                          <p:val>
                                            <p:strVal val="#ppt_x"/>
                                          </p:val>
                                        </p:tav>
                                      </p:tavLst>
                                    </p:anim>
                                    <p:anim calcmode="lin" valueType="num">
                                      <p:cBhvr>
                                        <p:cTn id="71" dur="500" fill="hold"/>
                                        <p:tgtEl>
                                          <p:spTgt spid="55"/>
                                        </p:tgtEl>
                                        <p:attrNameLst>
                                          <p:attrName>ppt_y</p:attrName>
                                        </p:attrNameLst>
                                      </p:cBhvr>
                                      <p:tavLst>
                                        <p:tav tm="0">
                                          <p:val>
                                            <p:strVal val="#ppt_y-.1"/>
                                          </p:val>
                                        </p:tav>
                                        <p:tav tm="100000">
                                          <p:val>
                                            <p:strVal val="#ppt_y"/>
                                          </p:val>
                                        </p:tav>
                                      </p:tavLst>
                                    </p:anim>
                                  </p:childTnLst>
                                </p:cTn>
                              </p:par>
                            </p:childTnLst>
                          </p:cTn>
                        </p:par>
                        <p:par>
                          <p:cTn id="72" fill="hold">
                            <p:stCondLst>
                              <p:cond delay="2600"/>
                            </p:stCondLst>
                            <p:childTnLst>
                              <p:par>
                                <p:cTn id="73" presetID="22" presetClass="entr" presetSubtype="8"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par>
                                <p:cTn id="76" presetID="42" presetClass="entr" presetSubtype="0"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Effect transition="in" filter="fade">
                                      <p:cBhvr>
                                        <p:cTn id="78" dur="500"/>
                                        <p:tgtEl>
                                          <p:spTgt spid="56"/>
                                        </p:tgtEl>
                                      </p:cBhvr>
                                    </p:animEffect>
                                    <p:anim calcmode="lin" valueType="num">
                                      <p:cBhvr>
                                        <p:cTn id="79" dur="500" fill="hold"/>
                                        <p:tgtEl>
                                          <p:spTgt spid="56"/>
                                        </p:tgtEl>
                                        <p:attrNameLst>
                                          <p:attrName>ppt_x</p:attrName>
                                        </p:attrNameLst>
                                      </p:cBhvr>
                                      <p:tavLst>
                                        <p:tav tm="0">
                                          <p:val>
                                            <p:strVal val="#ppt_x"/>
                                          </p:val>
                                        </p:tav>
                                        <p:tav tm="100000">
                                          <p:val>
                                            <p:strVal val="#ppt_x"/>
                                          </p:val>
                                        </p:tav>
                                      </p:tavLst>
                                    </p:anim>
                                    <p:anim calcmode="lin" valueType="num">
                                      <p:cBhvr>
                                        <p:cTn id="80"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49" grpId="0" animBg="1"/>
      <p:bldP spid="50" grpId="0" animBg="1"/>
      <p:bldP spid="51" grpId="0" animBg="1"/>
      <p:bldP spid="52" grpId="0" animBg="1"/>
      <p:bldP spid="53" grpId="0"/>
      <p:bldP spid="54" grpId="0"/>
      <p:bldP spid="55"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49" name="Group 49"/>
          <p:cNvGrpSpPr>
            <a:grpSpLocks/>
          </p:cNvGrpSpPr>
          <p:nvPr/>
        </p:nvGrpSpPr>
        <p:grpSpPr bwMode="auto">
          <a:xfrm>
            <a:off x="3065166" y="1784563"/>
            <a:ext cx="2947000" cy="2920787"/>
            <a:chOff x="1727" y="1189"/>
            <a:chExt cx="2358" cy="2358"/>
          </a:xfrm>
        </p:grpSpPr>
        <p:sp>
          <p:nvSpPr>
            <p:cNvPr id="50" name="Oval 4"/>
            <p:cNvSpPr>
              <a:spLocks noChangeArrowheads="1"/>
            </p:cNvSpPr>
            <p:nvPr/>
          </p:nvSpPr>
          <p:spPr bwMode="auto">
            <a:xfrm>
              <a:off x="1727" y="1189"/>
              <a:ext cx="2358" cy="2358"/>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18900000" scaled="1"/>
            </a:gradFill>
            <a:ln w="9525">
              <a:noFill/>
              <a:round/>
              <a:headEnd/>
              <a:tailEnd/>
            </a:ln>
            <a:effectLst/>
          </p:spPr>
          <p:txBody>
            <a:bodyPr wrap="none" anchor="ctr"/>
            <a:lstStyle/>
            <a:p>
              <a:pPr algn="l"/>
              <a:endParaRPr lang="zh-CN" altLang="en-US">
                <a:ea typeface="宋体" charset="-122"/>
              </a:endParaRPr>
            </a:p>
          </p:txBody>
        </p:sp>
        <p:sp>
          <p:nvSpPr>
            <p:cNvPr id="51" name="Oval 5"/>
            <p:cNvSpPr>
              <a:spLocks noChangeArrowheads="1"/>
            </p:cNvSpPr>
            <p:nvPr/>
          </p:nvSpPr>
          <p:spPr bwMode="auto">
            <a:xfrm>
              <a:off x="2038" y="1491"/>
              <a:ext cx="1732" cy="1730"/>
            </a:xfrm>
            <a:prstGeom prst="ellipse">
              <a:avLst/>
            </a:prstGeom>
            <a:gradFill rotWithShape="1">
              <a:gsLst>
                <a:gs pos="0">
                  <a:srgbClr val="FFFFFF"/>
                </a:gs>
                <a:gs pos="50000">
                  <a:srgbClr val="A1A1A1"/>
                </a:gs>
                <a:gs pos="100000">
                  <a:srgbClr val="FFFFFF"/>
                </a:gs>
              </a:gsLst>
              <a:lin ang="18900000" scaled="1"/>
            </a:gradFill>
            <a:ln w="9525">
              <a:noFill/>
              <a:round/>
              <a:headEnd/>
              <a:tailEnd/>
            </a:ln>
            <a:effectLst>
              <a:prstShdw prst="shdw17" dist="17961" dir="2700000">
                <a:srgbClr val="999999"/>
              </a:prstShdw>
            </a:effectLst>
          </p:spPr>
          <p:txBody>
            <a:bodyPr wrap="none" anchor="ctr"/>
            <a:lstStyle/>
            <a:p>
              <a:pPr algn="l"/>
              <a:endParaRPr lang="zh-CN" altLang="en-US">
                <a:ea typeface="宋体" charset="-122"/>
              </a:endParaRPr>
            </a:p>
          </p:txBody>
        </p:sp>
      </p:grpSp>
      <p:sp>
        <p:nvSpPr>
          <p:cNvPr id="52" name="Text Box 7"/>
          <p:cNvSpPr txBox="1">
            <a:spLocks noChangeArrowheads="1"/>
          </p:cNvSpPr>
          <p:nvPr/>
        </p:nvSpPr>
        <p:spPr bwMode="auto">
          <a:xfrm>
            <a:off x="5248274" y="1511910"/>
            <a:ext cx="1609726" cy="523220"/>
          </a:xfrm>
          <a:prstGeom prst="rect">
            <a:avLst/>
          </a:prstGeom>
          <a:noFill/>
          <a:ln w="9525">
            <a:noFill/>
            <a:miter lim="800000"/>
            <a:headEnd/>
            <a:tailEnd/>
          </a:ln>
          <a:effectLst/>
        </p:spPr>
        <p:txBody>
          <a:bodyPr wrap="square">
            <a:spAutoFit/>
          </a:bodyPr>
          <a:lstStyle/>
          <a:p>
            <a:r>
              <a:rPr lang="zh-CN" altLang="en-US" sz="1400" dirty="0">
                <a:ea typeface="宋体" charset="-122"/>
              </a:rPr>
              <a:t>点击输入文本</a:t>
            </a:r>
            <a:r>
              <a:rPr lang="zh-CN" altLang="en-US" sz="1400" dirty="0" smtClean="0">
                <a:ea typeface="宋体" charset="-122"/>
              </a:rPr>
              <a:t>信息点击输入文本信息</a:t>
            </a:r>
            <a:endParaRPr lang="zh-CN" altLang="en-US" sz="1400" dirty="0">
              <a:ea typeface="宋体" charset="-122"/>
            </a:endParaRPr>
          </a:p>
        </p:txBody>
      </p:sp>
      <p:grpSp>
        <p:nvGrpSpPr>
          <p:cNvPr id="53" name="Group 46"/>
          <p:cNvGrpSpPr>
            <a:grpSpLocks/>
          </p:cNvGrpSpPr>
          <p:nvPr/>
        </p:nvGrpSpPr>
        <p:grpSpPr bwMode="auto">
          <a:xfrm>
            <a:off x="3877221" y="1390468"/>
            <a:ext cx="1284782" cy="1258490"/>
            <a:chOff x="2380" y="858"/>
            <a:chExt cx="1028" cy="1016"/>
          </a:xfrm>
        </p:grpSpPr>
        <p:grpSp>
          <p:nvGrpSpPr>
            <p:cNvPr id="54" name="Group 7"/>
            <p:cNvGrpSpPr>
              <a:grpSpLocks/>
            </p:cNvGrpSpPr>
            <p:nvPr/>
          </p:nvGrpSpPr>
          <p:grpSpPr bwMode="auto">
            <a:xfrm>
              <a:off x="2380" y="858"/>
              <a:ext cx="1028" cy="1016"/>
              <a:chOff x="0" y="0"/>
              <a:chExt cx="1110" cy="1096"/>
            </a:xfrm>
          </p:grpSpPr>
          <p:grpSp>
            <p:nvGrpSpPr>
              <p:cNvPr id="59" name="Group 8"/>
              <p:cNvGrpSpPr>
                <a:grpSpLocks/>
              </p:cNvGrpSpPr>
              <p:nvPr/>
            </p:nvGrpSpPr>
            <p:grpSpPr bwMode="auto">
              <a:xfrm>
                <a:off x="0" y="0"/>
                <a:ext cx="1110" cy="1096"/>
                <a:chOff x="0" y="0"/>
                <a:chExt cx="1110" cy="1096"/>
              </a:xfrm>
            </p:grpSpPr>
            <p:sp>
              <p:nvSpPr>
                <p:cNvPr id="63" name="Oval 12"/>
                <p:cNvSpPr>
                  <a:spLocks noChangeArrowheads="1"/>
                </p:cNvSpPr>
                <p:nvPr/>
              </p:nvSpPr>
              <p:spPr bwMode="auto">
                <a:xfrm>
                  <a:off x="0" y="0"/>
                  <a:ext cx="1110" cy="1096"/>
                </a:xfrm>
                <a:prstGeom prst="ellipse">
                  <a:avLst/>
                </a:prstGeom>
                <a:solidFill>
                  <a:srgbClr val="3333CC">
                    <a:alpha val="9999"/>
                  </a:srgbClr>
                </a:solidFill>
                <a:ln w="9525">
                  <a:noFill/>
                  <a:round/>
                  <a:headEnd/>
                  <a:tailEnd/>
                </a:ln>
                <a:effectLst/>
              </p:spPr>
              <p:txBody>
                <a:bodyPr wrap="none" anchor="ctr"/>
                <a:lstStyle/>
                <a:p>
                  <a:pPr algn="l"/>
                  <a:endParaRPr lang="zh-CN" altLang="en-US">
                    <a:ea typeface="宋体" charset="-122"/>
                  </a:endParaRPr>
                </a:p>
              </p:txBody>
            </p:sp>
            <p:sp>
              <p:nvSpPr>
                <p:cNvPr id="64" name="Oval 13"/>
                <p:cNvSpPr>
                  <a:spLocks noChangeArrowheads="1"/>
                </p:cNvSpPr>
                <p:nvPr/>
              </p:nvSpPr>
              <p:spPr bwMode="auto">
                <a:xfrm>
                  <a:off x="25" y="25"/>
                  <a:ext cx="1062" cy="1048"/>
                </a:xfrm>
                <a:prstGeom prst="ellipse">
                  <a:avLst/>
                </a:prstGeom>
                <a:solidFill>
                  <a:schemeClr val="accent1">
                    <a:alpha val="9999"/>
                  </a:schemeClr>
                </a:solidFill>
                <a:ln w="9525">
                  <a:noFill/>
                  <a:round/>
                  <a:headEnd/>
                  <a:tailEnd/>
                </a:ln>
                <a:effectLst/>
              </p:spPr>
              <p:txBody>
                <a:bodyPr wrap="none" anchor="ctr"/>
                <a:lstStyle/>
                <a:p>
                  <a:pPr algn="l"/>
                  <a:endParaRPr lang="zh-CN" altLang="en-US">
                    <a:ea typeface="宋体" charset="-122"/>
                  </a:endParaRPr>
                </a:p>
              </p:txBody>
            </p:sp>
          </p:grpSp>
          <p:grpSp>
            <p:nvGrpSpPr>
              <p:cNvPr id="60" name="Group 11"/>
              <p:cNvGrpSpPr>
                <a:grpSpLocks/>
              </p:cNvGrpSpPr>
              <p:nvPr/>
            </p:nvGrpSpPr>
            <p:grpSpPr bwMode="auto">
              <a:xfrm>
                <a:off x="49" y="48"/>
                <a:ext cx="1026" cy="1014"/>
                <a:chOff x="0" y="0"/>
                <a:chExt cx="1110" cy="1096"/>
              </a:xfrm>
            </p:grpSpPr>
            <p:sp>
              <p:nvSpPr>
                <p:cNvPr id="61" name="Oval 15"/>
                <p:cNvSpPr>
                  <a:spLocks noChangeArrowheads="1"/>
                </p:cNvSpPr>
                <p:nvPr/>
              </p:nvSpPr>
              <p:spPr bwMode="auto">
                <a:xfrm>
                  <a:off x="0" y="0"/>
                  <a:ext cx="1110" cy="1096"/>
                </a:xfrm>
                <a:prstGeom prst="ellipse">
                  <a:avLst/>
                </a:prstGeom>
                <a:solidFill>
                  <a:schemeClr val="accent1">
                    <a:alpha val="9999"/>
                  </a:schemeClr>
                </a:solidFill>
                <a:ln w="9525">
                  <a:noFill/>
                  <a:round/>
                  <a:headEnd/>
                  <a:tailEnd/>
                </a:ln>
                <a:effectLst/>
              </p:spPr>
              <p:txBody>
                <a:bodyPr wrap="none" anchor="ctr"/>
                <a:lstStyle/>
                <a:p>
                  <a:pPr algn="l"/>
                  <a:endParaRPr lang="zh-CN" altLang="en-US">
                    <a:ea typeface="宋体" charset="-122"/>
                  </a:endParaRPr>
                </a:p>
              </p:txBody>
            </p:sp>
            <p:sp>
              <p:nvSpPr>
                <p:cNvPr id="62" name="Oval 16"/>
                <p:cNvSpPr>
                  <a:spLocks noChangeArrowheads="1"/>
                </p:cNvSpPr>
                <p:nvPr/>
              </p:nvSpPr>
              <p:spPr bwMode="auto">
                <a:xfrm>
                  <a:off x="25" y="25"/>
                  <a:ext cx="1062" cy="1048"/>
                </a:xfrm>
                <a:prstGeom prst="ellipse">
                  <a:avLst/>
                </a:prstGeom>
                <a:solidFill>
                  <a:srgbClr val="3333CC">
                    <a:alpha val="9999"/>
                  </a:srgbClr>
                </a:solidFill>
                <a:ln w="9525">
                  <a:noFill/>
                  <a:round/>
                  <a:headEnd/>
                  <a:tailEnd/>
                </a:ln>
                <a:effectLst/>
              </p:spPr>
              <p:txBody>
                <a:bodyPr wrap="none" anchor="ctr"/>
                <a:lstStyle/>
                <a:p>
                  <a:pPr algn="l"/>
                  <a:endParaRPr lang="zh-CN" altLang="en-US">
                    <a:ea typeface="宋体" charset="-122"/>
                  </a:endParaRPr>
                </a:p>
              </p:txBody>
            </p:sp>
          </p:grpSp>
        </p:grpSp>
        <p:grpSp>
          <p:nvGrpSpPr>
            <p:cNvPr id="55" name="Group 28"/>
            <p:cNvGrpSpPr>
              <a:grpSpLocks/>
            </p:cNvGrpSpPr>
            <p:nvPr/>
          </p:nvGrpSpPr>
          <p:grpSpPr bwMode="auto">
            <a:xfrm>
              <a:off x="2427" y="890"/>
              <a:ext cx="924" cy="912"/>
              <a:chOff x="0" y="0"/>
              <a:chExt cx="751" cy="742"/>
            </a:xfrm>
          </p:grpSpPr>
          <p:sp>
            <p:nvSpPr>
              <p:cNvPr id="57" name="Oval 32"/>
              <p:cNvSpPr>
                <a:spLocks noChangeArrowheads="1"/>
              </p:cNvSpPr>
              <p:nvPr/>
            </p:nvSpPr>
            <p:spPr bwMode="auto">
              <a:xfrm>
                <a:off x="20" y="32"/>
                <a:ext cx="716" cy="710"/>
              </a:xfrm>
              <a:prstGeom prst="ellipse">
                <a:avLst/>
              </a:prstGeom>
              <a:solidFill>
                <a:schemeClr val="accent6"/>
              </a:solidFill>
              <a:ln w="38100">
                <a:solidFill>
                  <a:srgbClr val="F8F8F8">
                    <a:alpha val="75000"/>
                  </a:srgbClr>
                </a:solidFill>
                <a:round/>
                <a:headEnd/>
                <a:tailEnd/>
              </a:ln>
              <a:effectLst/>
            </p:spPr>
            <p:txBody>
              <a:bodyPr wrap="none" anchor="ctr"/>
              <a:lstStyle/>
              <a:p>
                <a:pPr algn="l"/>
                <a:endParaRPr lang="zh-CN" altLang="en-US">
                  <a:ea typeface="宋体" charset="-122"/>
                </a:endParaRPr>
              </a:p>
            </p:txBody>
          </p:sp>
          <p:pic>
            <p:nvPicPr>
              <p:cNvPr id="58" name="Picture 33" descr="cir_lighteffect0"/>
              <p:cNvPicPr>
                <a:picLocks noChangeAspect="1" noChangeArrowheads="1"/>
              </p:cNvPicPr>
              <p:nvPr/>
            </p:nvPicPr>
            <p:blipFill>
              <a:blip r:embed="rId2" cstate="print">
                <a:lum bright="18000" contrast="-12000"/>
              </a:blip>
              <a:srcRect/>
              <a:stretch>
                <a:fillRect/>
              </a:stretch>
            </p:blipFill>
            <p:spPr bwMode="auto">
              <a:xfrm>
                <a:off x="0" y="0"/>
                <a:ext cx="751" cy="645"/>
              </a:xfrm>
              <a:prstGeom prst="rect">
                <a:avLst/>
              </a:prstGeom>
              <a:noFill/>
              <a:ln w="9525">
                <a:noFill/>
                <a:miter lim="800000"/>
                <a:headEnd/>
                <a:tailEnd/>
              </a:ln>
              <a:effectLst/>
            </p:spPr>
          </p:pic>
        </p:grpSp>
        <p:sp>
          <p:nvSpPr>
            <p:cNvPr id="56" name="Rectangle 34"/>
            <p:cNvSpPr>
              <a:spLocks noChangeArrowheads="1"/>
            </p:cNvSpPr>
            <p:nvPr/>
          </p:nvSpPr>
          <p:spPr bwMode="auto">
            <a:xfrm>
              <a:off x="2412" y="1223"/>
              <a:ext cx="914" cy="310"/>
            </a:xfrm>
            <a:prstGeom prst="rect">
              <a:avLst/>
            </a:prstGeom>
            <a:noFill/>
            <a:ln w="9525">
              <a:noFill/>
              <a:miter lim="800000"/>
              <a:headEnd/>
              <a:tailEnd/>
            </a:ln>
            <a:effectLst/>
          </p:spPr>
          <p:txBody>
            <a:bodyPr>
              <a:spAutoFit/>
            </a:bodyPr>
            <a:lstStyle/>
            <a:p>
              <a:pPr algn="ctr"/>
              <a:r>
                <a:rPr lang="zh-CN" altLang="en-US" b="1" dirty="0">
                  <a:solidFill>
                    <a:srgbClr val="F8F8F8"/>
                  </a:solidFill>
                  <a:ea typeface="宋体" charset="-122"/>
                </a:rPr>
                <a:t> </a:t>
              </a:r>
              <a:r>
                <a:rPr lang="zh-CN" altLang="en-US" dirty="0">
                  <a:solidFill>
                    <a:srgbClr val="F8F8F8"/>
                  </a:solidFill>
                  <a:latin typeface="微软雅黑" pitchFamily="34" charset="-122"/>
                  <a:ea typeface="微软雅黑" pitchFamily="34" charset="-122"/>
                </a:rPr>
                <a:t>文本</a:t>
              </a:r>
            </a:p>
          </p:txBody>
        </p:sp>
      </p:grpSp>
      <p:grpSp>
        <p:nvGrpSpPr>
          <p:cNvPr id="65" name="Group 47"/>
          <p:cNvGrpSpPr>
            <a:grpSpLocks/>
          </p:cNvGrpSpPr>
          <p:nvPr/>
        </p:nvGrpSpPr>
        <p:grpSpPr bwMode="auto">
          <a:xfrm>
            <a:off x="2467521" y="3193074"/>
            <a:ext cx="1284782" cy="1258490"/>
            <a:chOff x="1492" y="2372"/>
            <a:chExt cx="1028" cy="1016"/>
          </a:xfrm>
        </p:grpSpPr>
        <p:grpSp>
          <p:nvGrpSpPr>
            <p:cNvPr id="66" name="Group 14"/>
            <p:cNvGrpSpPr>
              <a:grpSpLocks/>
            </p:cNvGrpSpPr>
            <p:nvPr/>
          </p:nvGrpSpPr>
          <p:grpSpPr bwMode="auto">
            <a:xfrm>
              <a:off x="1492" y="2372"/>
              <a:ext cx="1028" cy="1016"/>
              <a:chOff x="0" y="0"/>
              <a:chExt cx="1110" cy="1096"/>
            </a:xfrm>
          </p:grpSpPr>
          <p:grpSp>
            <p:nvGrpSpPr>
              <p:cNvPr id="71" name="Group 15"/>
              <p:cNvGrpSpPr>
                <a:grpSpLocks/>
              </p:cNvGrpSpPr>
              <p:nvPr/>
            </p:nvGrpSpPr>
            <p:grpSpPr bwMode="auto">
              <a:xfrm>
                <a:off x="0" y="0"/>
                <a:ext cx="1110" cy="1096"/>
                <a:chOff x="0" y="0"/>
                <a:chExt cx="1110" cy="1096"/>
              </a:xfrm>
            </p:grpSpPr>
            <p:sp>
              <p:nvSpPr>
                <p:cNvPr id="75" name="Oval 19"/>
                <p:cNvSpPr>
                  <a:spLocks noChangeArrowheads="1"/>
                </p:cNvSpPr>
                <p:nvPr/>
              </p:nvSpPr>
              <p:spPr bwMode="auto">
                <a:xfrm>
                  <a:off x="0" y="0"/>
                  <a:ext cx="1110" cy="1096"/>
                </a:xfrm>
                <a:prstGeom prst="ellipse">
                  <a:avLst/>
                </a:prstGeom>
                <a:solidFill>
                  <a:schemeClr val="accent2">
                    <a:alpha val="9999"/>
                  </a:schemeClr>
                </a:solidFill>
                <a:ln w="9525">
                  <a:noFill/>
                  <a:round/>
                  <a:headEnd/>
                  <a:tailEnd/>
                </a:ln>
                <a:effectLst/>
              </p:spPr>
              <p:txBody>
                <a:bodyPr wrap="none" anchor="ctr"/>
                <a:lstStyle/>
                <a:p>
                  <a:pPr algn="l"/>
                  <a:endParaRPr lang="zh-CN" altLang="en-US">
                    <a:ea typeface="宋体" charset="-122"/>
                  </a:endParaRPr>
                </a:p>
              </p:txBody>
            </p:sp>
            <p:sp>
              <p:nvSpPr>
                <p:cNvPr id="76" name="Oval 20"/>
                <p:cNvSpPr>
                  <a:spLocks noChangeArrowheads="1"/>
                </p:cNvSpPr>
                <p:nvPr/>
              </p:nvSpPr>
              <p:spPr bwMode="auto">
                <a:xfrm>
                  <a:off x="25" y="25"/>
                  <a:ext cx="1062" cy="1048"/>
                </a:xfrm>
                <a:prstGeom prst="ellipse">
                  <a:avLst/>
                </a:prstGeom>
                <a:solidFill>
                  <a:schemeClr val="accent2">
                    <a:alpha val="9999"/>
                  </a:schemeClr>
                </a:solidFill>
                <a:ln w="9525">
                  <a:noFill/>
                  <a:round/>
                  <a:headEnd/>
                  <a:tailEnd/>
                </a:ln>
                <a:effectLst/>
              </p:spPr>
              <p:txBody>
                <a:bodyPr wrap="none" anchor="ctr"/>
                <a:lstStyle/>
                <a:p>
                  <a:pPr algn="l"/>
                  <a:endParaRPr lang="zh-CN" altLang="en-US">
                    <a:ea typeface="宋体" charset="-122"/>
                  </a:endParaRPr>
                </a:p>
              </p:txBody>
            </p:sp>
          </p:grpSp>
          <p:grpSp>
            <p:nvGrpSpPr>
              <p:cNvPr id="72" name="Group 18"/>
              <p:cNvGrpSpPr>
                <a:grpSpLocks/>
              </p:cNvGrpSpPr>
              <p:nvPr/>
            </p:nvGrpSpPr>
            <p:grpSpPr bwMode="auto">
              <a:xfrm>
                <a:off x="49" y="48"/>
                <a:ext cx="1026" cy="1014"/>
                <a:chOff x="0" y="0"/>
                <a:chExt cx="1110" cy="1096"/>
              </a:xfrm>
            </p:grpSpPr>
            <p:sp>
              <p:nvSpPr>
                <p:cNvPr id="73" name="Oval 22"/>
                <p:cNvSpPr>
                  <a:spLocks noChangeArrowheads="1"/>
                </p:cNvSpPr>
                <p:nvPr/>
              </p:nvSpPr>
              <p:spPr bwMode="auto">
                <a:xfrm>
                  <a:off x="0" y="0"/>
                  <a:ext cx="1110" cy="1096"/>
                </a:xfrm>
                <a:prstGeom prst="ellipse">
                  <a:avLst/>
                </a:prstGeom>
                <a:solidFill>
                  <a:schemeClr val="accent2">
                    <a:alpha val="9999"/>
                  </a:schemeClr>
                </a:solidFill>
                <a:ln w="9525">
                  <a:noFill/>
                  <a:round/>
                  <a:headEnd/>
                  <a:tailEnd/>
                </a:ln>
                <a:effectLst/>
              </p:spPr>
              <p:txBody>
                <a:bodyPr wrap="none" anchor="ctr"/>
                <a:lstStyle/>
                <a:p>
                  <a:pPr algn="l"/>
                  <a:endParaRPr lang="zh-CN" altLang="en-US">
                    <a:ea typeface="宋体" charset="-122"/>
                  </a:endParaRPr>
                </a:p>
              </p:txBody>
            </p:sp>
            <p:sp>
              <p:nvSpPr>
                <p:cNvPr id="74" name="Oval 23"/>
                <p:cNvSpPr>
                  <a:spLocks noChangeArrowheads="1"/>
                </p:cNvSpPr>
                <p:nvPr/>
              </p:nvSpPr>
              <p:spPr bwMode="auto">
                <a:xfrm>
                  <a:off x="25" y="25"/>
                  <a:ext cx="1062" cy="1048"/>
                </a:xfrm>
                <a:prstGeom prst="ellipse">
                  <a:avLst/>
                </a:prstGeom>
                <a:solidFill>
                  <a:schemeClr val="accent2">
                    <a:alpha val="9999"/>
                  </a:schemeClr>
                </a:solidFill>
                <a:ln w="9525">
                  <a:noFill/>
                  <a:round/>
                  <a:headEnd/>
                  <a:tailEnd/>
                </a:ln>
                <a:effectLst/>
              </p:spPr>
              <p:txBody>
                <a:bodyPr wrap="none" anchor="ctr"/>
                <a:lstStyle/>
                <a:p>
                  <a:pPr algn="l"/>
                  <a:endParaRPr lang="zh-CN" altLang="en-US">
                    <a:ea typeface="宋体" charset="-122"/>
                  </a:endParaRPr>
                </a:p>
              </p:txBody>
            </p:sp>
          </p:grpSp>
        </p:grpSp>
        <p:grpSp>
          <p:nvGrpSpPr>
            <p:cNvPr id="67" name="Group 32"/>
            <p:cNvGrpSpPr>
              <a:grpSpLocks/>
            </p:cNvGrpSpPr>
            <p:nvPr/>
          </p:nvGrpSpPr>
          <p:grpSpPr bwMode="auto">
            <a:xfrm>
              <a:off x="1537" y="2411"/>
              <a:ext cx="924" cy="912"/>
              <a:chOff x="0" y="0"/>
              <a:chExt cx="751" cy="741"/>
            </a:xfrm>
          </p:grpSpPr>
          <p:sp>
            <p:nvSpPr>
              <p:cNvPr id="69" name="Oval 36"/>
              <p:cNvSpPr>
                <a:spLocks noChangeArrowheads="1"/>
              </p:cNvSpPr>
              <p:nvPr/>
            </p:nvSpPr>
            <p:spPr bwMode="auto">
              <a:xfrm>
                <a:off x="20" y="32"/>
                <a:ext cx="716" cy="709"/>
              </a:xfrm>
              <a:prstGeom prst="ellipse">
                <a:avLst/>
              </a:prstGeom>
              <a:solidFill>
                <a:schemeClr val="accent1"/>
              </a:solidFill>
              <a:ln w="38100">
                <a:solidFill>
                  <a:srgbClr val="F8F8F8">
                    <a:alpha val="75000"/>
                  </a:srgbClr>
                </a:solidFill>
                <a:round/>
                <a:headEnd/>
                <a:tailEnd/>
              </a:ln>
              <a:effectLst/>
            </p:spPr>
            <p:txBody>
              <a:bodyPr wrap="none" anchor="ctr"/>
              <a:lstStyle/>
              <a:p>
                <a:pPr algn="l"/>
                <a:endParaRPr lang="zh-CN" altLang="en-US">
                  <a:ea typeface="宋体" charset="-122"/>
                </a:endParaRPr>
              </a:p>
            </p:txBody>
          </p:sp>
          <p:pic>
            <p:nvPicPr>
              <p:cNvPr id="70" name="Picture 37"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68" name="Rectangle 38"/>
            <p:cNvSpPr>
              <a:spLocks noChangeArrowheads="1"/>
            </p:cNvSpPr>
            <p:nvPr/>
          </p:nvSpPr>
          <p:spPr bwMode="auto">
            <a:xfrm>
              <a:off x="1583" y="2756"/>
              <a:ext cx="914" cy="310"/>
            </a:xfrm>
            <a:prstGeom prst="rect">
              <a:avLst/>
            </a:prstGeom>
            <a:noFill/>
            <a:ln w="9525">
              <a:noFill/>
              <a:miter lim="800000"/>
              <a:headEnd/>
              <a:tailEnd/>
            </a:ln>
            <a:effectLst/>
          </p:spPr>
          <p:txBody>
            <a:bodyPr>
              <a:spAutoFit/>
            </a:bodyPr>
            <a:lstStyle/>
            <a:p>
              <a:pPr algn="ctr"/>
              <a:r>
                <a:rPr lang="zh-CN" altLang="en-US" dirty="0" smtClean="0">
                  <a:solidFill>
                    <a:srgbClr val="F8F8F8"/>
                  </a:solidFill>
                  <a:latin typeface="微软雅黑" pitchFamily="34" charset="-122"/>
                  <a:ea typeface="微软雅黑" pitchFamily="34" charset="-122"/>
                </a:rPr>
                <a:t>文本</a:t>
              </a:r>
              <a:endParaRPr lang="zh-CN" altLang="en-US" dirty="0">
                <a:solidFill>
                  <a:srgbClr val="F8F8F8"/>
                </a:solidFill>
                <a:latin typeface="微软雅黑" pitchFamily="34" charset="-122"/>
                <a:ea typeface="微软雅黑" pitchFamily="34" charset="-122"/>
              </a:endParaRPr>
            </a:p>
          </p:txBody>
        </p:sp>
      </p:grpSp>
      <p:grpSp>
        <p:nvGrpSpPr>
          <p:cNvPr id="77" name="Group 48"/>
          <p:cNvGrpSpPr>
            <a:grpSpLocks/>
          </p:cNvGrpSpPr>
          <p:nvPr/>
        </p:nvGrpSpPr>
        <p:grpSpPr bwMode="auto">
          <a:xfrm>
            <a:off x="5198021" y="3193074"/>
            <a:ext cx="1284782" cy="1258490"/>
            <a:chOff x="3212" y="2372"/>
            <a:chExt cx="1028" cy="1016"/>
          </a:xfrm>
        </p:grpSpPr>
        <p:grpSp>
          <p:nvGrpSpPr>
            <p:cNvPr id="78" name="Group 21"/>
            <p:cNvGrpSpPr>
              <a:grpSpLocks/>
            </p:cNvGrpSpPr>
            <p:nvPr/>
          </p:nvGrpSpPr>
          <p:grpSpPr bwMode="auto">
            <a:xfrm>
              <a:off x="3212" y="2372"/>
              <a:ext cx="1028" cy="1016"/>
              <a:chOff x="0" y="0"/>
              <a:chExt cx="1110" cy="1096"/>
            </a:xfrm>
          </p:grpSpPr>
          <p:grpSp>
            <p:nvGrpSpPr>
              <p:cNvPr id="86" name="Group 22"/>
              <p:cNvGrpSpPr>
                <a:grpSpLocks/>
              </p:cNvGrpSpPr>
              <p:nvPr/>
            </p:nvGrpSpPr>
            <p:grpSpPr bwMode="auto">
              <a:xfrm>
                <a:off x="0" y="0"/>
                <a:ext cx="1110" cy="1096"/>
                <a:chOff x="0" y="0"/>
                <a:chExt cx="1110" cy="1096"/>
              </a:xfrm>
            </p:grpSpPr>
            <p:sp>
              <p:nvSpPr>
                <p:cNvPr id="90" name="Oval 26"/>
                <p:cNvSpPr>
                  <a:spLocks noChangeArrowheads="1"/>
                </p:cNvSpPr>
                <p:nvPr/>
              </p:nvSpPr>
              <p:spPr bwMode="auto">
                <a:xfrm>
                  <a:off x="0" y="0"/>
                  <a:ext cx="1110" cy="1096"/>
                </a:xfrm>
                <a:prstGeom prst="ellipse">
                  <a:avLst/>
                </a:prstGeom>
                <a:solidFill>
                  <a:schemeClr val="hlink">
                    <a:alpha val="9999"/>
                  </a:schemeClr>
                </a:solidFill>
                <a:ln w="9525">
                  <a:noFill/>
                  <a:round/>
                  <a:headEnd/>
                  <a:tailEnd/>
                </a:ln>
                <a:effectLst/>
              </p:spPr>
              <p:txBody>
                <a:bodyPr wrap="none" anchor="ctr"/>
                <a:lstStyle/>
                <a:p>
                  <a:pPr algn="l"/>
                  <a:endParaRPr lang="zh-CN" altLang="en-US">
                    <a:solidFill>
                      <a:schemeClr val="bg2"/>
                    </a:solidFill>
                    <a:ea typeface="宋体" charset="-122"/>
                  </a:endParaRPr>
                </a:p>
              </p:txBody>
            </p:sp>
            <p:sp>
              <p:nvSpPr>
                <p:cNvPr id="91" name="Oval 27"/>
                <p:cNvSpPr>
                  <a:spLocks noChangeArrowheads="1"/>
                </p:cNvSpPr>
                <p:nvPr/>
              </p:nvSpPr>
              <p:spPr bwMode="auto">
                <a:xfrm>
                  <a:off x="25" y="25"/>
                  <a:ext cx="1062" cy="1048"/>
                </a:xfrm>
                <a:prstGeom prst="ellipse">
                  <a:avLst/>
                </a:prstGeom>
                <a:solidFill>
                  <a:srgbClr val="817E00">
                    <a:alpha val="9999"/>
                  </a:srgbClr>
                </a:solidFill>
                <a:ln w="9525">
                  <a:noFill/>
                  <a:round/>
                  <a:headEnd/>
                  <a:tailEnd/>
                </a:ln>
                <a:effectLst/>
              </p:spPr>
              <p:txBody>
                <a:bodyPr wrap="none" anchor="ctr"/>
                <a:lstStyle/>
                <a:p>
                  <a:pPr algn="l"/>
                  <a:endParaRPr lang="zh-CN" altLang="en-US">
                    <a:solidFill>
                      <a:schemeClr val="bg2"/>
                    </a:solidFill>
                    <a:ea typeface="宋体" charset="-122"/>
                  </a:endParaRPr>
                </a:p>
              </p:txBody>
            </p:sp>
          </p:grpSp>
          <p:grpSp>
            <p:nvGrpSpPr>
              <p:cNvPr id="87" name="Group 25"/>
              <p:cNvGrpSpPr>
                <a:grpSpLocks/>
              </p:cNvGrpSpPr>
              <p:nvPr/>
            </p:nvGrpSpPr>
            <p:grpSpPr bwMode="auto">
              <a:xfrm>
                <a:off x="49" y="48"/>
                <a:ext cx="1026" cy="1014"/>
                <a:chOff x="0" y="0"/>
                <a:chExt cx="1110" cy="1096"/>
              </a:xfrm>
            </p:grpSpPr>
            <p:sp>
              <p:nvSpPr>
                <p:cNvPr id="88" name="Oval 29"/>
                <p:cNvSpPr>
                  <a:spLocks noChangeArrowheads="1"/>
                </p:cNvSpPr>
                <p:nvPr/>
              </p:nvSpPr>
              <p:spPr bwMode="auto">
                <a:xfrm>
                  <a:off x="0" y="0"/>
                  <a:ext cx="1110" cy="1096"/>
                </a:xfrm>
                <a:prstGeom prst="ellipse">
                  <a:avLst/>
                </a:prstGeom>
                <a:solidFill>
                  <a:srgbClr val="817E00">
                    <a:alpha val="9999"/>
                  </a:srgbClr>
                </a:solidFill>
                <a:ln w="9525">
                  <a:noFill/>
                  <a:round/>
                  <a:headEnd/>
                  <a:tailEnd/>
                </a:ln>
                <a:effectLst/>
              </p:spPr>
              <p:txBody>
                <a:bodyPr wrap="none" anchor="ctr"/>
                <a:lstStyle/>
                <a:p>
                  <a:pPr algn="l"/>
                  <a:endParaRPr lang="zh-CN" altLang="en-US">
                    <a:solidFill>
                      <a:schemeClr val="bg2"/>
                    </a:solidFill>
                    <a:ea typeface="宋体" charset="-122"/>
                  </a:endParaRPr>
                </a:p>
              </p:txBody>
            </p:sp>
            <p:sp>
              <p:nvSpPr>
                <p:cNvPr id="89" name="Oval 30"/>
                <p:cNvSpPr>
                  <a:spLocks noChangeArrowheads="1"/>
                </p:cNvSpPr>
                <p:nvPr/>
              </p:nvSpPr>
              <p:spPr bwMode="auto">
                <a:xfrm>
                  <a:off x="25" y="25"/>
                  <a:ext cx="1062" cy="1048"/>
                </a:xfrm>
                <a:prstGeom prst="ellipse">
                  <a:avLst/>
                </a:prstGeom>
                <a:solidFill>
                  <a:srgbClr val="817E00">
                    <a:alpha val="9999"/>
                  </a:srgbClr>
                </a:solidFill>
                <a:ln w="9525">
                  <a:noFill/>
                  <a:round/>
                  <a:headEnd/>
                  <a:tailEnd/>
                </a:ln>
                <a:effectLst/>
              </p:spPr>
              <p:txBody>
                <a:bodyPr wrap="none" anchor="ctr"/>
                <a:lstStyle/>
                <a:p>
                  <a:pPr algn="l"/>
                  <a:endParaRPr lang="zh-CN" altLang="en-US">
                    <a:solidFill>
                      <a:schemeClr val="bg2"/>
                    </a:solidFill>
                    <a:ea typeface="宋体" charset="-122"/>
                  </a:endParaRPr>
                </a:p>
              </p:txBody>
            </p:sp>
          </p:grpSp>
        </p:grpSp>
        <p:grpSp>
          <p:nvGrpSpPr>
            <p:cNvPr id="79" name="Group 36"/>
            <p:cNvGrpSpPr>
              <a:grpSpLocks/>
            </p:cNvGrpSpPr>
            <p:nvPr/>
          </p:nvGrpSpPr>
          <p:grpSpPr bwMode="auto">
            <a:xfrm>
              <a:off x="3276" y="2411"/>
              <a:ext cx="924" cy="912"/>
              <a:chOff x="0" y="0"/>
              <a:chExt cx="751" cy="741"/>
            </a:xfrm>
          </p:grpSpPr>
          <p:sp>
            <p:nvSpPr>
              <p:cNvPr id="84"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a:solidFill>
                  <a:srgbClr val="F8F8F8">
                    <a:alpha val="75000"/>
                  </a:srgbClr>
                </a:solidFill>
                <a:round/>
                <a:headEnd/>
                <a:tailEnd/>
              </a:ln>
              <a:effectLst/>
            </p:spPr>
            <p:txBody>
              <a:bodyPr wrap="none" anchor="ctr"/>
              <a:lstStyle/>
              <a:p>
                <a:pPr algn="l"/>
                <a:endParaRPr lang="zh-CN" altLang="en-US">
                  <a:solidFill>
                    <a:schemeClr val="bg2"/>
                  </a:solidFill>
                  <a:ea typeface="宋体" charset="-122"/>
                </a:endParaRPr>
              </a:p>
            </p:txBody>
          </p:sp>
          <p:pic>
            <p:nvPicPr>
              <p:cNvPr id="85" name="Picture 41"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grpSp>
          <p:nvGrpSpPr>
            <p:cNvPr id="80" name="Group 39"/>
            <p:cNvGrpSpPr>
              <a:grpSpLocks/>
            </p:cNvGrpSpPr>
            <p:nvPr/>
          </p:nvGrpSpPr>
          <p:grpSpPr bwMode="auto">
            <a:xfrm>
              <a:off x="3265" y="2411"/>
              <a:ext cx="924" cy="912"/>
              <a:chOff x="0" y="0"/>
              <a:chExt cx="751" cy="741"/>
            </a:xfrm>
          </p:grpSpPr>
          <p:sp>
            <p:nvSpPr>
              <p:cNvPr id="82" name="Oval 43"/>
              <p:cNvSpPr>
                <a:spLocks noChangeArrowheads="1"/>
              </p:cNvSpPr>
              <p:nvPr/>
            </p:nvSpPr>
            <p:spPr bwMode="auto">
              <a:xfrm>
                <a:off x="20" y="32"/>
                <a:ext cx="716" cy="709"/>
              </a:xfrm>
              <a:prstGeom prst="ellipse">
                <a:avLst/>
              </a:prstGeom>
              <a:solidFill>
                <a:schemeClr val="accent2"/>
              </a:solidFill>
              <a:ln w="38100">
                <a:solidFill>
                  <a:srgbClr val="F8F8F8">
                    <a:alpha val="75000"/>
                  </a:srgbClr>
                </a:solidFill>
                <a:round/>
                <a:headEnd/>
                <a:tailEnd/>
              </a:ln>
              <a:effectLst/>
            </p:spPr>
            <p:txBody>
              <a:bodyPr wrap="none" anchor="ctr"/>
              <a:lstStyle/>
              <a:p>
                <a:pPr algn="l"/>
                <a:endParaRPr lang="zh-CN" altLang="en-US">
                  <a:solidFill>
                    <a:schemeClr val="bg2"/>
                  </a:solidFill>
                  <a:ea typeface="宋体" charset="-122"/>
                </a:endParaRPr>
              </a:p>
            </p:txBody>
          </p:sp>
          <p:pic>
            <p:nvPicPr>
              <p:cNvPr id="83" name="Picture 44" descr="cir_lighteffect0"/>
              <p:cNvPicPr>
                <a:picLocks noChangeAspect="1" noChangeArrowheads="1"/>
              </p:cNvPicPr>
              <p:nvPr/>
            </p:nvPicPr>
            <p:blipFill>
              <a:blip r:embed="rId2" cstate="print">
                <a:lum bright="18000" contrast="-12000"/>
              </a:blip>
              <a:srcRect/>
              <a:stretch>
                <a:fillRect/>
              </a:stretch>
            </p:blipFill>
            <p:spPr bwMode="auto">
              <a:xfrm>
                <a:off x="0" y="0"/>
                <a:ext cx="751" cy="644"/>
              </a:xfrm>
              <a:prstGeom prst="rect">
                <a:avLst/>
              </a:prstGeom>
              <a:noFill/>
              <a:ln w="9525">
                <a:noFill/>
                <a:miter lim="800000"/>
                <a:headEnd/>
                <a:tailEnd/>
              </a:ln>
              <a:effectLst/>
            </p:spPr>
          </p:pic>
        </p:grpSp>
        <p:sp>
          <p:nvSpPr>
            <p:cNvPr id="81" name="Rectangle 45"/>
            <p:cNvSpPr>
              <a:spLocks noChangeArrowheads="1"/>
            </p:cNvSpPr>
            <p:nvPr/>
          </p:nvSpPr>
          <p:spPr bwMode="auto">
            <a:xfrm>
              <a:off x="3260" y="2763"/>
              <a:ext cx="914" cy="310"/>
            </a:xfrm>
            <a:prstGeom prst="rect">
              <a:avLst/>
            </a:prstGeom>
            <a:noFill/>
            <a:ln w="9525">
              <a:noFill/>
              <a:miter lim="800000"/>
              <a:headEnd/>
              <a:tailEnd/>
            </a:ln>
            <a:effectLst/>
          </p:spPr>
          <p:txBody>
            <a:bodyPr>
              <a:spAutoFit/>
            </a:bodyPr>
            <a:lstStyle/>
            <a:p>
              <a:pPr algn="ctr"/>
              <a:r>
                <a:rPr lang="zh-CN" altLang="en-US" b="1" dirty="0">
                  <a:solidFill>
                    <a:schemeClr val="bg2"/>
                  </a:solidFill>
                  <a:latin typeface="微软雅黑" pitchFamily="34" charset="-122"/>
                  <a:ea typeface="微软雅黑" pitchFamily="34" charset="-122"/>
                </a:rPr>
                <a:t> 文本</a:t>
              </a:r>
            </a:p>
          </p:txBody>
        </p:sp>
      </p:grpSp>
      <p:sp>
        <p:nvSpPr>
          <p:cNvPr id="92" name="Rectangle 45"/>
          <p:cNvSpPr>
            <a:spLocks noChangeArrowheads="1"/>
          </p:cNvSpPr>
          <p:nvPr/>
        </p:nvSpPr>
        <p:spPr bwMode="auto">
          <a:xfrm>
            <a:off x="4114800" y="3003764"/>
            <a:ext cx="838200" cy="461665"/>
          </a:xfrm>
          <a:prstGeom prst="rect">
            <a:avLst/>
          </a:prstGeom>
          <a:noFill/>
          <a:ln w="9525">
            <a:noFill/>
            <a:miter lim="800000"/>
            <a:headEnd/>
            <a:tailEnd/>
          </a:ln>
          <a:effectLst/>
        </p:spPr>
        <p:txBody>
          <a:bodyPr wrap="square">
            <a:spAutoFit/>
          </a:bodyPr>
          <a:lstStyle/>
          <a:p>
            <a:r>
              <a:rPr lang="zh-CN" altLang="en-US" sz="2400" b="1" dirty="0">
                <a:latin typeface="微软雅黑" pitchFamily="34" charset="-122"/>
                <a:ea typeface="微软雅黑" pitchFamily="34" charset="-122"/>
              </a:rPr>
              <a:t>标题</a:t>
            </a:r>
          </a:p>
        </p:txBody>
      </p:sp>
      <p:sp>
        <p:nvSpPr>
          <p:cNvPr id="93" name="Text Box 7"/>
          <p:cNvSpPr txBox="1">
            <a:spLocks noChangeArrowheads="1"/>
          </p:cNvSpPr>
          <p:nvPr/>
        </p:nvSpPr>
        <p:spPr bwMode="auto">
          <a:xfrm>
            <a:off x="6477000" y="3584789"/>
            <a:ext cx="1609726" cy="523220"/>
          </a:xfrm>
          <a:prstGeom prst="rect">
            <a:avLst/>
          </a:prstGeom>
          <a:noFill/>
          <a:ln w="9525">
            <a:noFill/>
            <a:miter lim="800000"/>
            <a:headEnd/>
            <a:tailEnd/>
          </a:ln>
          <a:effectLst/>
        </p:spPr>
        <p:txBody>
          <a:bodyPr wrap="square">
            <a:spAutoFit/>
          </a:bodyPr>
          <a:lstStyle/>
          <a:p>
            <a:r>
              <a:rPr lang="zh-CN" altLang="en-US" sz="1400" dirty="0" smtClean="0">
                <a:ea typeface="宋体" charset="-122"/>
              </a:rPr>
              <a:t>点击输入文本信息点击输入文本信息</a:t>
            </a:r>
            <a:endParaRPr lang="zh-CN" altLang="en-US" sz="1400" dirty="0">
              <a:ea typeface="宋体" charset="-122"/>
            </a:endParaRPr>
          </a:p>
        </p:txBody>
      </p:sp>
      <p:sp>
        <p:nvSpPr>
          <p:cNvPr id="94" name="Text Box 7"/>
          <p:cNvSpPr txBox="1">
            <a:spLocks noChangeArrowheads="1"/>
          </p:cNvSpPr>
          <p:nvPr/>
        </p:nvSpPr>
        <p:spPr bwMode="auto">
          <a:xfrm>
            <a:off x="762000" y="3613364"/>
            <a:ext cx="1609726" cy="523220"/>
          </a:xfrm>
          <a:prstGeom prst="rect">
            <a:avLst/>
          </a:prstGeom>
          <a:noFill/>
          <a:ln w="9525">
            <a:noFill/>
            <a:miter lim="800000"/>
            <a:headEnd/>
            <a:tailEnd/>
          </a:ln>
          <a:effectLst/>
        </p:spPr>
        <p:txBody>
          <a:bodyPr wrap="square">
            <a:spAutoFit/>
          </a:bodyPr>
          <a:lstStyle/>
          <a:p>
            <a:r>
              <a:rPr lang="zh-CN" altLang="en-US" sz="1400" dirty="0" smtClean="0">
                <a:ea typeface="宋体" charset="-122"/>
              </a:rPr>
              <a:t>点击输入文本信息点击输入文本信息</a:t>
            </a:r>
            <a:endParaRPr lang="zh-CN" altLang="en-US" sz="1400" dirty="0">
              <a:ea typeface="宋体" charset="-122"/>
            </a:endParaRPr>
          </a:p>
        </p:txBody>
      </p:sp>
    </p:spTree>
    <p:extLst>
      <p:ext uri="{BB962C8B-B14F-4D97-AF65-F5344CB8AC3E}">
        <p14:creationId xmlns:p14="http://schemas.microsoft.com/office/powerpoint/2010/main" xmlns="" val="289037906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500" fill="hold"/>
                                        <p:tgtEl>
                                          <p:spTgt spid="92"/>
                                        </p:tgtEl>
                                        <p:attrNameLst>
                                          <p:attrName>ppt_x</p:attrName>
                                        </p:attrNameLst>
                                      </p:cBhvr>
                                      <p:tavLst>
                                        <p:tav tm="0">
                                          <p:val>
                                            <p:strVal val="#ppt_x"/>
                                          </p:val>
                                        </p:tav>
                                        <p:tav tm="100000">
                                          <p:val>
                                            <p:strVal val="#ppt_x"/>
                                          </p:val>
                                        </p:tav>
                                      </p:tavLst>
                                    </p:anim>
                                    <p:anim calcmode="lin" valueType="num">
                                      <p:cBhvr additive="base">
                                        <p:cTn id="16" dur="500" fill="hold"/>
                                        <p:tgtEl>
                                          <p:spTgt spid="9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10" presetClass="entr" presetSubtype="0" fill="hold" nodeType="withEffect">
                                  <p:stCondLst>
                                    <p:cond delay="30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10" presetClass="entr" presetSubtype="0" fill="hold" nodeType="withEffect">
                                  <p:stCondLst>
                                    <p:cond delay="500"/>
                                  </p:stCondLst>
                                  <p:childTnLst>
                                    <p:set>
                                      <p:cBhvr>
                                        <p:cTn id="25" dur="1" fill="hold">
                                          <p:stCondLst>
                                            <p:cond delay="0"/>
                                          </p:stCondLst>
                                        </p:cTn>
                                        <p:tgtEl>
                                          <p:spTgt spid="77"/>
                                        </p:tgtEl>
                                        <p:attrNameLst>
                                          <p:attrName>style.visibility</p:attrName>
                                        </p:attrNameLst>
                                      </p:cBhvr>
                                      <p:to>
                                        <p:strVal val="visible"/>
                                      </p:to>
                                    </p:set>
                                    <p:animEffect transition="in" filter="fade">
                                      <p:cBhvr>
                                        <p:cTn id="26" dur="500"/>
                                        <p:tgtEl>
                                          <p:spTgt spid="77"/>
                                        </p:tgtEl>
                                      </p:cBhvr>
                                    </p:animEffect>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94"/>
                                        </p:tgtEl>
                                        <p:attrNameLst>
                                          <p:attrName>style.visibility</p:attrName>
                                        </p:attrNameLst>
                                      </p:cBhvr>
                                      <p:to>
                                        <p:strVal val="visible"/>
                                      </p:to>
                                    </p:set>
                                    <p:anim calcmode="lin" valueType="num">
                                      <p:cBhvr additive="base">
                                        <p:cTn id="30" dur="500" fill="hold"/>
                                        <p:tgtEl>
                                          <p:spTgt spid="94"/>
                                        </p:tgtEl>
                                        <p:attrNameLst>
                                          <p:attrName>ppt_x</p:attrName>
                                        </p:attrNameLst>
                                      </p:cBhvr>
                                      <p:tavLst>
                                        <p:tav tm="0">
                                          <p:val>
                                            <p:strVal val="0-#ppt_w/2"/>
                                          </p:val>
                                        </p:tav>
                                        <p:tav tm="100000">
                                          <p:val>
                                            <p:strVal val="#ppt_x"/>
                                          </p:val>
                                        </p:tav>
                                      </p:tavLst>
                                    </p:anim>
                                    <p:anim calcmode="lin" valueType="num">
                                      <p:cBhvr additive="base">
                                        <p:cTn id="31" dur="500" fill="hold"/>
                                        <p:tgtEl>
                                          <p:spTgt spid="9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additive="base">
                                        <p:cTn id="34" dur="500" fill="hold"/>
                                        <p:tgtEl>
                                          <p:spTgt spid="93"/>
                                        </p:tgtEl>
                                        <p:attrNameLst>
                                          <p:attrName>ppt_x</p:attrName>
                                        </p:attrNameLst>
                                      </p:cBhvr>
                                      <p:tavLst>
                                        <p:tav tm="0">
                                          <p:val>
                                            <p:strVal val="1+#ppt_w/2"/>
                                          </p:val>
                                        </p:tav>
                                        <p:tav tm="100000">
                                          <p:val>
                                            <p:strVal val="#ppt_x"/>
                                          </p:val>
                                        </p:tav>
                                      </p:tavLst>
                                    </p:anim>
                                    <p:anim calcmode="lin" valueType="num">
                                      <p:cBhvr additive="base">
                                        <p:cTn id="35" dur="500" fill="hold"/>
                                        <p:tgtEl>
                                          <p:spTgt spid="93"/>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fill="hold"/>
                                        <p:tgtEl>
                                          <p:spTgt spid="52"/>
                                        </p:tgtEl>
                                        <p:attrNameLst>
                                          <p:attrName>ppt_x</p:attrName>
                                        </p:attrNameLst>
                                      </p:cBhvr>
                                      <p:tavLst>
                                        <p:tav tm="0">
                                          <p:val>
                                            <p:strVal val="1+#ppt_w/2"/>
                                          </p:val>
                                        </p:tav>
                                        <p:tav tm="100000">
                                          <p:val>
                                            <p:strVal val="#ppt_x"/>
                                          </p:val>
                                        </p:tav>
                                      </p:tavLst>
                                    </p:anim>
                                    <p:anim calcmode="lin" valueType="num">
                                      <p:cBhvr additive="base">
                                        <p:cTn id="3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2" grpId="0"/>
      <p:bldP spid="9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79"/>
          <p:cNvSpPr txBox="1">
            <a:spLocks noChangeArrowheads="1"/>
          </p:cNvSpPr>
          <p:nvPr/>
        </p:nvSpPr>
        <p:spPr bwMode="auto">
          <a:xfrm>
            <a:off x="1171575" y="171451"/>
            <a:ext cx="3886200" cy="497681"/>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18" name="TextBox 17"/>
          <p:cNvSpPr txBox="1"/>
          <p:nvPr/>
        </p:nvSpPr>
        <p:spPr>
          <a:xfrm>
            <a:off x="4679950" y="3228975"/>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19" name="TextBox 18"/>
          <p:cNvSpPr txBox="1"/>
          <p:nvPr/>
        </p:nvSpPr>
        <p:spPr>
          <a:xfrm>
            <a:off x="2808288" y="3983037"/>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accent2"/>
                </a:solidFill>
                <a:latin typeface="微软雅黑" pitchFamily="34" charset="-122"/>
                <a:ea typeface="微软雅黑" pitchFamily="34" charset="-122"/>
              </a:rPr>
              <a:t>点击此处输入文字</a:t>
            </a:r>
            <a:endParaRPr lang="en-US" altLang="zh-CN" b="1" dirty="0">
              <a:solidFill>
                <a:schemeClr val="accent2"/>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accent2"/>
                </a:solidFill>
                <a:latin typeface="微软雅黑" pitchFamily="34" charset="-122"/>
                <a:ea typeface="微软雅黑" pitchFamily="34" charset="-122"/>
              </a:rPr>
              <a:t>点击此处输入文字</a:t>
            </a:r>
            <a:endParaRPr lang="en-US" altLang="zh-CN" b="1" dirty="0">
              <a:solidFill>
                <a:schemeClr val="accent2"/>
              </a:solidFill>
              <a:latin typeface="微软雅黑" pitchFamily="34" charset="-122"/>
              <a:ea typeface="微软雅黑" pitchFamily="34" charset="-122"/>
            </a:endParaRPr>
          </a:p>
        </p:txBody>
      </p:sp>
      <p:sp>
        <p:nvSpPr>
          <p:cNvPr id="20" name="TextBox 19"/>
          <p:cNvSpPr txBox="1"/>
          <p:nvPr/>
        </p:nvSpPr>
        <p:spPr>
          <a:xfrm>
            <a:off x="6467475" y="2268537"/>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21" name="组合 20"/>
          <p:cNvGrpSpPr/>
          <p:nvPr/>
        </p:nvGrpSpPr>
        <p:grpSpPr>
          <a:xfrm>
            <a:off x="1196975" y="1941512"/>
            <a:ext cx="1944688" cy="2681281"/>
            <a:chOff x="681032" y="1902140"/>
            <a:chExt cx="1944688" cy="2681281"/>
          </a:xfrm>
        </p:grpSpPr>
        <p:sp>
          <p:nvSpPr>
            <p:cNvPr id="22"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0">
                  <a:schemeClr val="accent2"/>
                </a:gs>
                <a:gs pos="48000">
                  <a:schemeClr val="accent1"/>
                </a:gs>
                <a:gs pos="95000">
                  <a:schemeClr val="accent2">
                    <a:lumMod val="20000"/>
                    <a:lumOff val="80000"/>
                  </a:schemeClr>
                </a:gs>
              </a:gsLst>
              <a:lin ang="13500000" scaled="1"/>
              <a:tileRect/>
            </a:gra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23"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24"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25" name="组合 24"/>
          <p:cNvGrpSpPr/>
          <p:nvPr/>
        </p:nvGrpSpPr>
        <p:grpSpPr>
          <a:xfrm>
            <a:off x="3662363" y="1568450"/>
            <a:ext cx="1439862" cy="1946260"/>
            <a:chOff x="3146420" y="1529078"/>
            <a:chExt cx="1439862" cy="1946260"/>
          </a:xfrm>
        </p:grpSpPr>
        <p:sp>
          <p:nvSpPr>
            <p:cNvPr id="26"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7"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8"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29" name="组合 28"/>
          <p:cNvGrpSpPr/>
          <p:nvPr/>
        </p:nvGrpSpPr>
        <p:grpSpPr>
          <a:xfrm>
            <a:off x="5589588" y="1292225"/>
            <a:ext cx="1012825" cy="1357676"/>
            <a:chOff x="5073645" y="1252853"/>
            <a:chExt cx="1012825" cy="1357676"/>
          </a:xfrm>
        </p:grpSpPr>
        <p:sp>
          <p:nvSpPr>
            <p:cNvPr id="30"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3500000" scaled="1"/>
              <a:tileRect/>
            </a:gra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31"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2"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xmlns="" val="106011862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362">
                                          <p:stCondLst>
                                            <p:cond delay="0"/>
                                          </p:stCondLst>
                                        </p:cTn>
                                        <p:tgtEl>
                                          <p:spTgt spid="21"/>
                                        </p:tgtEl>
                                      </p:cBhvr>
                                    </p:animEffect>
                                    <p:anim calcmode="lin" valueType="num">
                                      <p:cBhvr>
                                        <p:cTn id="12" dur="1139"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21"/>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21"/>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21"/>
                                        </p:tgtEl>
                                        <p:attrNameLst>
                                          <p:attrName>ppt_y</p:attrName>
                                        </p:attrNameLst>
                                      </p:cBhvr>
                                      <p:tavLst>
                                        <p:tav tm="0" fmla="#ppt_y-sin(pi*$)/81">
                                          <p:val>
                                            <p:fltVal val="0"/>
                                          </p:val>
                                        </p:tav>
                                        <p:tav tm="100000">
                                          <p:val>
                                            <p:fltVal val="1"/>
                                          </p:val>
                                        </p:tav>
                                      </p:tavLst>
                                    </p:anim>
                                    <p:animScale>
                                      <p:cBhvr>
                                        <p:cTn id="17" dur="16">
                                          <p:stCondLst>
                                            <p:cond delay="406"/>
                                          </p:stCondLst>
                                        </p:cTn>
                                        <p:tgtEl>
                                          <p:spTgt spid="21"/>
                                        </p:tgtEl>
                                      </p:cBhvr>
                                      <p:to x="100000" y="60000"/>
                                    </p:animScale>
                                    <p:animScale>
                                      <p:cBhvr>
                                        <p:cTn id="18" dur="104" decel="50000">
                                          <p:stCondLst>
                                            <p:cond delay="423"/>
                                          </p:stCondLst>
                                        </p:cTn>
                                        <p:tgtEl>
                                          <p:spTgt spid="21"/>
                                        </p:tgtEl>
                                      </p:cBhvr>
                                      <p:to x="100000" y="100000"/>
                                    </p:animScale>
                                    <p:animScale>
                                      <p:cBhvr>
                                        <p:cTn id="19" dur="16">
                                          <p:stCondLst>
                                            <p:cond delay="820"/>
                                          </p:stCondLst>
                                        </p:cTn>
                                        <p:tgtEl>
                                          <p:spTgt spid="21"/>
                                        </p:tgtEl>
                                      </p:cBhvr>
                                      <p:to x="100000" y="80000"/>
                                    </p:animScale>
                                    <p:animScale>
                                      <p:cBhvr>
                                        <p:cTn id="20" dur="104" decel="50000">
                                          <p:stCondLst>
                                            <p:cond delay="836"/>
                                          </p:stCondLst>
                                        </p:cTn>
                                        <p:tgtEl>
                                          <p:spTgt spid="21"/>
                                        </p:tgtEl>
                                      </p:cBhvr>
                                      <p:to x="100000" y="100000"/>
                                    </p:animScale>
                                    <p:animScale>
                                      <p:cBhvr>
                                        <p:cTn id="21" dur="16">
                                          <p:stCondLst>
                                            <p:cond delay="1026"/>
                                          </p:stCondLst>
                                        </p:cTn>
                                        <p:tgtEl>
                                          <p:spTgt spid="21"/>
                                        </p:tgtEl>
                                      </p:cBhvr>
                                      <p:to x="100000" y="90000"/>
                                    </p:animScale>
                                    <p:animScale>
                                      <p:cBhvr>
                                        <p:cTn id="22" dur="104" decel="50000">
                                          <p:stCondLst>
                                            <p:cond delay="1042"/>
                                          </p:stCondLst>
                                        </p:cTn>
                                        <p:tgtEl>
                                          <p:spTgt spid="21"/>
                                        </p:tgtEl>
                                      </p:cBhvr>
                                      <p:to x="100000" y="100000"/>
                                    </p:animScale>
                                    <p:animScale>
                                      <p:cBhvr>
                                        <p:cTn id="23" dur="16">
                                          <p:stCondLst>
                                            <p:cond delay="1130"/>
                                          </p:stCondLst>
                                        </p:cTn>
                                        <p:tgtEl>
                                          <p:spTgt spid="21"/>
                                        </p:tgtEl>
                                      </p:cBhvr>
                                      <p:to x="100000" y="95000"/>
                                    </p:animScale>
                                    <p:animScale>
                                      <p:cBhvr>
                                        <p:cTn id="24" dur="104" decel="50000">
                                          <p:stCondLst>
                                            <p:cond delay="1146"/>
                                          </p:stCondLst>
                                        </p:cTn>
                                        <p:tgtEl>
                                          <p:spTgt spid="21"/>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362">
                                          <p:stCondLst>
                                            <p:cond delay="0"/>
                                          </p:stCondLst>
                                        </p:cTn>
                                        <p:tgtEl>
                                          <p:spTgt spid="25"/>
                                        </p:tgtEl>
                                      </p:cBhvr>
                                    </p:animEffect>
                                    <p:anim calcmode="lin" valueType="num">
                                      <p:cBhvr>
                                        <p:cTn id="28" dur="1139"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25"/>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25"/>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25"/>
                                        </p:tgtEl>
                                        <p:attrNameLst>
                                          <p:attrName>ppt_y</p:attrName>
                                        </p:attrNameLst>
                                      </p:cBhvr>
                                      <p:tavLst>
                                        <p:tav tm="0" fmla="#ppt_y-sin(pi*$)/81">
                                          <p:val>
                                            <p:fltVal val="0"/>
                                          </p:val>
                                        </p:tav>
                                        <p:tav tm="100000">
                                          <p:val>
                                            <p:fltVal val="1"/>
                                          </p:val>
                                        </p:tav>
                                      </p:tavLst>
                                    </p:anim>
                                    <p:animScale>
                                      <p:cBhvr>
                                        <p:cTn id="33" dur="16">
                                          <p:stCondLst>
                                            <p:cond delay="406"/>
                                          </p:stCondLst>
                                        </p:cTn>
                                        <p:tgtEl>
                                          <p:spTgt spid="25"/>
                                        </p:tgtEl>
                                      </p:cBhvr>
                                      <p:to x="100000" y="60000"/>
                                    </p:animScale>
                                    <p:animScale>
                                      <p:cBhvr>
                                        <p:cTn id="34" dur="104" decel="50000">
                                          <p:stCondLst>
                                            <p:cond delay="423"/>
                                          </p:stCondLst>
                                        </p:cTn>
                                        <p:tgtEl>
                                          <p:spTgt spid="25"/>
                                        </p:tgtEl>
                                      </p:cBhvr>
                                      <p:to x="100000" y="100000"/>
                                    </p:animScale>
                                    <p:animScale>
                                      <p:cBhvr>
                                        <p:cTn id="35" dur="16">
                                          <p:stCondLst>
                                            <p:cond delay="820"/>
                                          </p:stCondLst>
                                        </p:cTn>
                                        <p:tgtEl>
                                          <p:spTgt spid="25"/>
                                        </p:tgtEl>
                                      </p:cBhvr>
                                      <p:to x="100000" y="80000"/>
                                    </p:animScale>
                                    <p:animScale>
                                      <p:cBhvr>
                                        <p:cTn id="36" dur="104" decel="50000">
                                          <p:stCondLst>
                                            <p:cond delay="836"/>
                                          </p:stCondLst>
                                        </p:cTn>
                                        <p:tgtEl>
                                          <p:spTgt spid="25"/>
                                        </p:tgtEl>
                                      </p:cBhvr>
                                      <p:to x="100000" y="100000"/>
                                    </p:animScale>
                                    <p:animScale>
                                      <p:cBhvr>
                                        <p:cTn id="37" dur="16">
                                          <p:stCondLst>
                                            <p:cond delay="1026"/>
                                          </p:stCondLst>
                                        </p:cTn>
                                        <p:tgtEl>
                                          <p:spTgt spid="25"/>
                                        </p:tgtEl>
                                      </p:cBhvr>
                                      <p:to x="100000" y="90000"/>
                                    </p:animScale>
                                    <p:animScale>
                                      <p:cBhvr>
                                        <p:cTn id="38" dur="104" decel="50000">
                                          <p:stCondLst>
                                            <p:cond delay="1042"/>
                                          </p:stCondLst>
                                        </p:cTn>
                                        <p:tgtEl>
                                          <p:spTgt spid="25"/>
                                        </p:tgtEl>
                                      </p:cBhvr>
                                      <p:to x="100000" y="100000"/>
                                    </p:animScale>
                                    <p:animScale>
                                      <p:cBhvr>
                                        <p:cTn id="39" dur="16">
                                          <p:stCondLst>
                                            <p:cond delay="1130"/>
                                          </p:stCondLst>
                                        </p:cTn>
                                        <p:tgtEl>
                                          <p:spTgt spid="25"/>
                                        </p:tgtEl>
                                      </p:cBhvr>
                                      <p:to x="100000" y="95000"/>
                                    </p:animScale>
                                    <p:animScale>
                                      <p:cBhvr>
                                        <p:cTn id="40" dur="104" decel="50000">
                                          <p:stCondLst>
                                            <p:cond delay="1146"/>
                                          </p:stCondLst>
                                        </p:cTn>
                                        <p:tgtEl>
                                          <p:spTgt spid="25"/>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362">
                                          <p:stCondLst>
                                            <p:cond delay="0"/>
                                          </p:stCondLst>
                                        </p:cTn>
                                        <p:tgtEl>
                                          <p:spTgt spid="29"/>
                                        </p:tgtEl>
                                      </p:cBhvr>
                                    </p:animEffect>
                                    <p:anim calcmode="lin" valueType="num">
                                      <p:cBhvr>
                                        <p:cTn id="44" dur="1139"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29"/>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29"/>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29"/>
                                        </p:tgtEl>
                                        <p:attrNameLst>
                                          <p:attrName>ppt_y</p:attrName>
                                        </p:attrNameLst>
                                      </p:cBhvr>
                                      <p:tavLst>
                                        <p:tav tm="0" fmla="#ppt_y-sin(pi*$)/81">
                                          <p:val>
                                            <p:fltVal val="0"/>
                                          </p:val>
                                        </p:tav>
                                        <p:tav tm="100000">
                                          <p:val>
                                            <p:fltVal val="1"/>
                                          </p:val>
                                        </p:tav>
                                      </p:tavLst>
                                    </p:anim>
                                    <p:animScale>
                                      <p:cBhvr>
                                        <p:cTn id="49" dur="16">
                                          <p:stCondLst>
                                            <p:cond delay="406"/>
                                          </p:stCondLst>
                                        </p:cTn>
                                        <p:tgtEl>
                                          <p:spTgt spid="29"/>
                                        </p:tgtEl>
                                      </p:cBhvr>
                                      <p:to x="100000" y="60000"/>
                                    </p:animScale>
                                    <p:animScale>
                                      <p:cBhvr>
                                        <p:cTn id="50" dur="104" decel="50000">
                                          <p:stCondLst>
                                            <p:cond delay="423"/>
                                          </p:stCondLst>
                                        </p:cTn>
                                        <p:tgtEl>
                                          <p:spTgt spid="29"/>
                                        </p:tgtEl>
                                      </p:cBhvr>
                                      <p:to x="100000" y="100000"/>
                                    </p:animScale>
                                    <p:animScale>
                                      <p:cBhvr>
                                        <p:cTn id="51" dur="16">
                                          <p:stCondLst>
                                            <p:cond delay="820"/>
                                          </p:stCondLst>
                                        </p:cTn>
                                        <p:tgtEl>
                                          <p:spTgt spid="29"/>
                                        </p:tgtEl>
                                      </p:cBhvr>
                                      <p:to x="100000" y="80000"/>
                                    </p:animScale>
                                    <p:animScale>
                                      <p:cBhvr>
                                        <p:cTn id="52" dur="104" decel="50000">
                                          <p:stCondLst>
                                            <p:cond delay="836"/>
                                          </p:stCondLst>
                                        </p:cTn>
                                        <p:tgtEl>
                                          <p:spTgt spid="29"/>
                                        </p:tgtEl>
                                      </p:cBhvr>
                                      <p:to x="100000" y="100000"/>
                                    </p:animScale>
                                    <p:animScale>
                                      <p:cBhvr>
                                        <p:cTn id="53" dur="16">
                                          <p:stCondLst>
                                            <p:cond delay="1026"/>
                                          </p:stCondLst>
                                        </p:cTn>
                                        <p:tgtEl>
                                          <p:spTgt spid="29"/>
                                        </p:tgtEl>
                                      </p:cBhvr>
                                      <p:to x="100000" y="90000"/>
                                    </p:animScale>
                                    <p:animScale>
                                      <p:cBhvr>
                                        <p:cTn id="54" dur="104" decel="50000">
                                          <p:stCondLst>
                                            <p:cond delay="1042"/>
                                          </p:stCondLst>
                                        </p:cTn>
                                        <p:tgtEl>
                                          <p:spTgt spid="29"/>
                                        </p:tgtEl>
                                      </p:cBhvr>
                                      <p:to x="100000" y="100000"/>
                                    </p:animScale>
                                    <p:animScale>
                                      <p:cBhvr>
                                        <p:cTn id="55" dur="16">
                                          <p:stCondLst>
                                            <p:cond delay="1130"/>
                                          </p:stCondLst>
                                        </p:cTn>
                                        <p:tgtEl>
                                          <p:spTgt spid="29"/>
                                        </p:tgtEl>
                                      </p:cBhvr>
                                      <p:to x="100000" y="95000"/>
                                    </p:animScale>
                                    <p:animScale>
                                      <p:cBhvr>
                                        <p:cTn id="56" dur="104" decel="50000">
                                          <p:stCondLst>
                                            <p:cond delay="1146"/>
                                          </p:stCondLst>
                                        </p:cTn>
                                        <p:tgtEl>
                                          <p:spTgt spid="29"/>
                                        </p:tgtEl>
                                      </p:cBhvr>
                                      <p:to x="100000" y="100000"/>
                                    </p:animScale>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right)">
                                      <p:cBhvr>
                                        <p:cTn id="60" dur="250"/>
                                        <p:tgtEl>
                                          <p:spTgt spid="20"/>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18"/>
                                        </p:tgtEl>
                                        <p:attrNameLst>
                                          <p:attrName>style.visibility</p:attrName>
                                        </p:attrNameLst>
                                      </p:cBhvr>
                                      <p:to>
                                        <p:strVal val="visible"/>
                                      </p:to>
                                    </p:set>
                                    <p:animEffect transition="in" filter="wipe(right)">
                                      <p:cBhvr>
                                        <p:cTn id="63" dur="250"/>
                                        <p:tgtEl>
                                          <p:spTgt spid="18"/>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19"/>
                                        </p:tgtEl>
                                        <p:attrNameLst>
                                          <p:attrName>style.visibility</p:attrName>
                                        </p:attrNameLst>
                                      </p:cBhvr>
                                      <p:to>
                                        <p:strVal val="visible"/>
                                      </p:to>
                                    </p:set>
                                    <p:animEffect transition="in" filter="wipe(right)">
                                      <p:cBhvr>
                                        <p:cTn id="66"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36" name="AutoShape 3"/>
          <p:cNvSpPr>
            <a:spLocks noChangeArrowheads="1"/>
          </p:cNvSpPr>
          <p:nvPr/>
        </p:nvSpPr>
        <p:spPr bwMode="gray">
          <a:xfrm>
            <a:off x="2662237" y="1196873"/>
            <a:ext cx="4993727" cy="989014"/>
          </a:xfrm>
          <a:prstGeom prst="roundRect">
            <a:avLst>
              <a:gd name="adj" fmla="val 12727"/>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zh-CN" altLang="zh-CN">
              <a:solidFill>
                <a:srgbClr val="000000"/>
              </a:solidFill>
              <a:latin typeface="Calibri" pitchFamily="34" charset="0"/>
            </a:endParaRPr>
          </a:p>
        </p:txBody>
      </p:sp>
      <p:sp>
        <p:nvSpPr>
          <p:cNvPr id="37" name="Text Box 4"/>
          <p:cNvSpPr txBox="1">
            <a:spLocks noChangeArrowheads="1"/>
          </p:cNvSpPr>
          <p:nvPr/>
        </p:nvSpPr>
        <p:spPr bwMode="white">
          <a:xfrm>
            <a:off x="3060030" y="1343618"/>
            <a:ext cx="3800534" cy="523220"/>
          </a:xfrm>
          <a:prstGeom prst="rect">
            <a:avLst/>
          </a:prstGeom>
          <a:noFill/>
          <a:ln w="9525" algn="ctr">
            <a:noFill/>
            <a:miter lim="800000"/>
            <a:headEnd/>
            <a:tailEnd/>
          </a:ln>
        </p:spPr>
        <p:txBody>
          <a:bodyPr wrap="square">
            <a:spAutoFit/>
          </a:bodyPr>
          <a:lstStyle/>
          <a:p>
            <a:pPr>
              <a:spcBef>
                <a:spcPct val="50000"/>
              </a:spcBef>
            </a:pPr>
            <a:r>
              <a:rPr lang="zh-CN" altLang="en-US" sz="1400" b="1" dirty="0" smtClean="0">
                <a:solidFill>
                  <a:srgbClr val="FFFFFF"/>
                </a:solidFill>
              </a:rPr>
              <a:t>点击添加文本点击添加文本点击添加文本点击添加文本点击添加文本</a:t>
            </a:r>
            <a:endParaRPr lang="en-US" altLang="zh-CN" sz="1400" b="1" dirty="0">
              <a:solidFill>
                <a:srgbClr val="FFFFFF"/>
              </a:solidFill>
            </a:endParaRPr>
          </a:p>
        </p:txBody>
      </p:sp>
      <p:grpSp>
        <p:nvGrpSpPr>
          <p:cNvPr id="38" name="组合 37"/>
          <p:cNvGrpSpPr/>
          <p:nvPr/>
        </p:nvGrpSpPr>
        <p:grpSpPr>
          <a:xfrm>
            <a:off x="1752600" y="1199602"/>
            <a:ext cx="1072734" cy="1085272"/>
            <a:chOff x="1176338" y="1495896"/>
            <a:chExt cx="1238250" cy="1236663"/>
          </a:xfrm>
        </p:grpSpPr>
        <p:grpSp>
          <p:nvGrpSpPr>
            <p:cNvPr id="39" name="Group 5"/>
            <p:cNvGrpSpPr>
              <a:grpSpLocks/>
            </p:cNvGrpSpPr>
            <p:nvPr/>
          </p:nvGrpSpPr>
          <p:grpSpPr bwMode="auto">
            <a:xfrm>
              <a:off x="1176338" y="1495896"/>
              <a:ext cx="1238250" cy="1236663"/>
              <a:chOff x="802" y="845"/>
              <a:chExt cx="827" cy="826"/>
            </a:xfrm>
          </p:grpSpPr>
          <p:sp>
            <p:nvSpPr>
              <p:cNvPr id="41" name="Oval 6"/>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zh-CN">
                  <a:solidFill>
                    <a:srgbClr val="000000"/>
                  </a:solidFill>
                  <a:latin typeface="Calibri" pitchFamily="34" charset="0"/>
                </a:endParaRPr>
              </a:p>
            </p:txBody>
          </p:sp>
          <p:sp>
            <p:nvSpPr>
              <p:cNvPr id="42" name="Oval 7"/>
              <p:cNvSpPr>
                <a:spLocks noChangeArrowheads="1"/>
              </p:cNvSpPr>
              <p:nvPr/>
            </p:nvSpPr>
            <p:spPr bwMode="gray">
              <a:xfrm>
                <a:off x="836" y="879"/>
                <a:ext cx="758" cy="758"/>
              </a:xfrm>
              <a:prstGeom prst="ellipse">
                <a:avLst/>
              </a:prstGeom>
              <a:noFill/>
              <a:ln w="38100">
                <a:solidFill>
                  <a:schemeClr val="accent1">
                    <a:alpha val="70195"/>
                  </a:schemeClr>
                </a:solidFill>
                <a:round/>
                <a:headEnd/>
                <a:tailEnd/>
              </a:ln>
            </p:spPr>
            <p:txBody>
              <a:bodyPr wrap="none" anchor="ctr"/>
              <a:lstStyle/>
              <a:p>
                <a:endParaRPr lang="zh-CN" altLang="zh-CN">
                  <a:solidFill>
                    <a:srgbClr val="000000"/>
                  </a:solidFill>
                  <a:latin typeface="Calibri" pitchFamily="34" charset="0"/>
                </a:endParaRPr>
              </a:p>
            </p:txBody>
          </p:sp>
          <p:sp>
            <p:nvSpPr>
              <p:cNvPr id="43" name="Oval 8"/>
              <p:cNvSpPr>
                <a:spLocks noChangeArrowheads="1"/>
              </p:cNvSpPr>
              <p:nvPr/>
            </p:nvSpPr>
            <p:spPr bwMode="gray">
              <a:xfrm>
                <a:off x="870" y="915"/>
                <a:ext cx="690" cy="690"/>
              </a:xfrm>
              <a:prstGeom prst="ellipse">
                <a:avLst/>
              </a:prstGeom>
              <a:noFill/>
              <a:ln w="38100">
                <a:solidFill>
                  <a:schemeClr val="accent1">
                    <a:alpha val="30196"/>
                  </a:schemeClr>
                </a:solidFill>
                <a:round/>
                <a:headEnd/>
                <a:tailEnd/>
              </a:ln>
            </p:spPr>
            <p:txBody>
              <a:bodyPr wrap="none" anchor="ctr"/>
              <a:lstStyle/>
              <a:p>
                <a:endParaRPr lang="zh-CN" altLang="zh-CN">
                  <a:solidFill>
                    <a:srgbClr val="000000"/>
                  </a:solidFill>
                  <a:latin typeface="Calibri" pitchFamily="34" charset="0"/>
                </a:endParaRPr>
              </a:p>
            </p:txBody>
          </p:sp>
        </p:grpSp>
        <p:sp>
          <p:nvSpPr>
            <p:cNvPr id="40" name="Text Box 9"/>
            <p:cNvSpPr txBox="1">
              <a:spLocks noChangeArrowheads="1"/>
            </p:cNvSpPr>
            <p:nvPr/>
          </p:nvSpPr>
          <p:spPr bwMode="gray">
            <a:xfrm>
              <a:off x="1247775" y="1742054"/>
              <a:ext cx="1082675" cy="646330"/>
            </a:xfrm>
            <a:prstGeom prst="rect">
              <a:avLst/>
            </a:prstGeom>
            <a:noFill/>
            <a:ln w="9525" algn="ctr">
              <a:noFill/>
              <a:miter lim="800000"/>
              <a:headEnd/>
              <a:tailEnd/>
            </a:ln>
          </p:spPr>
          <p:txBody>
            <a:bodyPr>
              <a:spAutoFit/>
            </a:bodyPr>
            <a:lstStyle/>
            <a:p>
              <a:pPr algn="ctr" eaLnBrk="0" hangingPunct="0"/>
              <a:r>
                <a:rPr lang="zh-CN" altLang="en-US" b="1" dirty="0" smtClean="0">
                  <a:solidFill>
                    <a:sysClr val="windowText" lastClr="000000"/>
                  </a:solidFill>
                  <a:latin typeface="微软雅黑" pitchFamily="34" charset="-122"/>
                  <a:ea typeface="微软雅黑" pitchFamily="34" charset="-122"/>
                </a:rPr>
                <a:t>添加</a:t>
              </a:r>
              <a:endParaRPr lang="en-US" altLang="zh-CN" b="1" dirty="0" smtClean="0">
                <a:solidFill>
                  <a:sysClr val="windowText" lastClr="000000"/>
                </a:solidFill>
                <a:latin typeface="微软雅黑" pitchFamily="34" charset="-122"/>
                <a:ea typeface="微软雅黑" pitchFamily="34" charset="-122"/>
              </a:endParaRPr>
            </a:p>
            <a:p>
              <a:pPr algn="ctr" eaLnBrk="0" hangingPunct="0"/>
              <a:r>
                <a:rPr lang="zh-CN" altLang="en-US" b="1" dirty="0" smtClean="0">
                  <a:solidFill>
                    <a:sysClr val="windowText" lastClr="000000"/>
                  </a:solidFill>
                  <a:latin typeface="微软雅黑" pitchFamily="34" charset="-122"/>
                  <a:ea typeface="微软雅黑" pitchFamily="34" charset="-122"/>
                </a:rPr>
                <a:t>目录</a:t>
              </a:r>
              <a:endParaRPr lang="en-US" altLang="zh-CN" b="1" dirty="0">
                <a:solidFill>
                  <a:sysClr val="windowText" lastClr="000000"/>
                </a:solidFill>
                <a:latin typeface="微软雅黑" pitchFamily="34" charset="-122"/>
                <a:ea typeface="微软雅黑" pitchFamily="34" charset="-122"/>
              </a:endParaRPr>
            </a:p>
          </p:txBody>
        </p:sp>
      </p:grpSp>
      <p:sp>
        <p:nvSpPr>
          <p:cNvPr id="44" name="AutoShape 10"/>
          <p:cNvSpPr>
            <a:spLocks noChangeArrowheads="1"/>
          </p:cNvSpPr>
          <p:nvPr/>
        </p:nvSpPr>
        <p:spPr bwMode="gray">
          <a:xfrm>
            <a:off x="1940965" y="2470049"/>
            <a:ext cx="5063584" cy="989014"/>
          </a:xfrm>
          <a:prstGeom prst="roundRect">
            <a:avLst>
              <a:gd name="adj" fmla="val 12727"/>
            </a:avLst>
          </a:prstGeom>
          <a:solidFill>
            <a:schemeClr val="bg1">
              <a:lumMod val="75000"/>
            </a:schemeClr>
          </a:solidFill>
          <a:ln>
            <a:headEnd/>
            <a:tailEnd/>
          </a:ln>
        </p:spPr>
        <p:style>
          <a:lnRef idx="0">
            <a:schemeClr val="accent3"/>
          </a:lnRef>
          <a:fillRef idx="3">
            <a:schemeClr val="accent3"/>
          </a:fillRef>
          <a:effectRef idx="3">
            <a:schemeClr val="accent3"/>
          </a:effectRef>
          <a:fontRef idx="minor">
            <a:schemeClr val="lt1"/>
          </a:fontRef>
        </p:style>
        <p:txBody>
          <a:bodyPr wrap="none" anchor="ctr"/>
          <a:lstStyle/>
          <a:p>
            <a:endParaRPr lang="zh-CN" altLang="zh-CN">
              <a:solidFill>
                <a:srgbClr val="000000"/>
              </a:solidFill>
              <a:latin typeface="Calibri" pitchFamily="34" charset="0"/>
            </a:endParaRPr>
          </a:p>
        </p:txBody>
      </p:sp>
      <p:grpSp>
        <p:nvGrpSpPr>
          <p:cNvPr id="45" name="组合 44"/>
          <p:cNvGrpSpPr/>
          <p:nvPr/>
        </p:nvGrpSpPr>
        <p:grpSpPr>
          <a:xfrm>
            <a:off x="6811831" y="2432122"/>
            <a:ext cx="1072734" cy="1060941"/>
            <a:chOff x="6757988" y="2616671"/>
            <a:chExt cx="1238250" cy="1236663"/>
          </a:xfrm>
        </p:grpSpPr>
        <p:grpSp>
          <p:nvGrpSpPr>
            <p:cNvPr id="46" name="Group 12"/>
            <p:cNvGrpSpPr>
              <a:grpSpLocks/>
            </p:cNvGrpSpPr>
            <p:nvPr/>
          </p:nvGrpSpPr>
          <p:grpSpPr bwMode="auto">
            <a:xfrm>
              <a:off x="6757988" y="2616671"/>
              <a:ext cx="1238250" cy="1236663"/>
              <a:chOff x="802" y="845"/>
              <a:chExt cx="827" cy="826"/>
            </a:xfrm>
          </p:grpSpPr>
          <p:sp>
            <p:nvSpPr>
              <p:cNvPr id="48" name="Oval 13"/>
              <p:cNvSpPr>
                <a:spLocks noChangeArrowheads="1"/>
              </p:cNvSpPr>
              <p:nvPr/>
            </p:nvSpPr>
            <p:spPr bwMode="gray">
              <a:xfrm>
                <a:off x="802" y="845"/>
                <a:ext cx="827" cy="826"/>
              </a:xfrm>
              <a:prstGeom prst="ellipse">
                <a:avLst/>
              </a:prstGeom>
              <a:solidFill>
                <a:srgbClr val="F8F8F8"/>
              </a:solidFill>
              <a:ln w="38100">
                <a:solidFill>
                  <a:schemeClr val="bg2"/>
                </a:solidFill>
                <a:round/>
                <a:headEnd/>
                <a:tailEnd/>
              </a:ln>
            </p:spPr>
            <p:txBody>
              <a:bodyPr wrap="none" anchor="ctr"/>
              <a:lstStyle/>
              <a:p>
                <a:endParaRPr lang="zh-CN" altLang="zh-CN">
                  <a:solidFill>
                    <a:srgbClr val="000000"/>
                  </a:solidFill>
                  <a:latin typeface="Calibri" pitchFamily="34" charset="0"/>
                </a:endParaRPr>
              </a:p>
            </p:txBody>
          </p:sp>
          <p:sp>
            <p:nvSpPr>
              <p:cNvPr id="49" name="Oval 14"/>
              <p:cNvSpPr>
                <a:spLocks noChangeArrowheads="1"/>
              </p:cNvSpPr>
              <p:nvPr/>
            </p:nvSpPr>
            <p:spPr bwMode="gray">
              <a:xfrm>
                <a:off x="836" y="879"/>
                <a:ext cx="758" cy="758"/>
              </a:xfrm>
              <a:prstGeom prst="ellipse">
                <a:avLst/>
              </a:prstGeom>
              <a:noFill/>
              <a:ln w="38100">
                <a:solidFill>
                  <a:schemeClr val="bg2">
                    <a:alpha val="70195"/>
                  </a:schemeClr>
                </a:solidFill>
                <a:round/>
                <a:headEnd/>
                <a:tailEnd/>
              </a:ln>
            </p:spPr>
            <p:txBody>
              <a:bodyPr wrap="none" anchor="ctr"/>
              <a:lstStyle/>
              <a:p>
                <a:endParaRPr lang="zh-CN" altLang="zh-CN">
                  <a:solidFill>
                    <a:srgbClr val="000000"/>
                  </a:solidFill>
                  <a:latin typeface="Calibri" pitchFamily="34" charset="0"/>
                </a:endParaRPr>
              </a:p>
            </p:txBody>
          </p:sp>
          <p:sp>
            <p:nvSpPr>
              <p:cNvPr id="50" name="Oval 15"/>
              <p:cNvSpPr>
                <a:spLocks noChangeArrowheads="1"/>
              </p:cNvSpPr>
              <p:nvPr/>
            </p:nvSpPr>
            <p:spPr bwMode="gray">
              <a:xfrm>
                <a:off x="870" y="915"/>
                <a:ext cx="690" cy="690"/>
              </a:xfrm>
              <a:prstGeom prst="ellipse">
                <a:avLst/>
              </a:prstGeom>
              <a:noFill/>
              <a:ln w="38100">
                <a:solidFill>
                  <a:schemeClr val="bg2">
                    <a:alpha val="30196"/>
                  </a:schemeClr>
                </a:solidFill>
                <a:round/>
                <a:headEnd/>
                <a:tailEnd/>
              </a:ln>
            </p:spPr>
            <p:txBody>
              <a:bodyPr wrap="none" anchor="ctr"/>
              <a:lstStyle/>
              <a:p>
                <a:endParaRPr lang="zh-CN" altLang="zh-CN">
                  <a:solidFill>
                    <a:srgbClr val="000000"/>
                  </a:solidFill>
                  <a:latin typeface="Calibri" pitchFamily="34" charset="0"/>
                </a:endParaRPr>
              </a:p>
            </p:txBody>
          </p:sp>
        </p:grpSp>
        <p:sp>
          <p:nvSpPr>
            <p:cNvPr id="47" name="Text Box 16"/>
            <p:cNvSpPr txBox="1">
              <a:spLocks noChangeArrowheads="1"/>
            </p:cNvSpPr>
            <p:nvPr/>
          </p:nvSpPr>
          <p:spPr bwMode="gray">
            <a:xfrm>
              <a:off x="6829425" y="2868476"/>
              <a:ext cx="1081088" cy="646331"/>
            </a:xfrm>
            <a:prstGeom prst="rect">
              <a:avLst/>
            </a:prstGeom>
            <a:noFill/>
            <a:ln w="9525" algn="ctr">
              <a:noFill/>
              <a:miter lim="800000"/>
              <a:headEnd/>
              <a:tailEnd/>
            </a:ln>
          </p:spPr>
          <p:txBody>
            <a:bodyPr>
              <a:spAutoFit/>
            </a:bodyPr>
            <a:lstStyle/>
            <a:p>
              <a:pPr algn="ctr" eaLnBrk="0" hangingPunct="0"/>
              <a:r>
                <a:rPr lang="zh-CN" altLang="en-US" b="1" dirty="0" smtClean="0">
                  <a:solidFill>
                    <a:sysClr val="windowText" lastClr="000000"/>
                  </a:solidFill>
                  <a:latin typeface="微软雅黑" pitchFamily="34" charset="-122"/>
                  <a:ea typeface="微软雅黑" pitchFamily="34" charset="-122"/>
                </a:rPr>
                <a:t>添加</a:t>
              </a:r>
              <a:endParaRPr lang="en-US" altLang="zh-CN" b="1" dirty="0" smtClean="0">
                <a:solidFill>
                  <a:sysClr val="windowText" lastClr="000000"/>
                </a:solidFill>
                <a:latin typeface="微软雅黑" pitchFamily="34" charset="-122"/>
                <a:ea typeface="微软雅黑" pitchFamily="34" charset="-122"/>
              </a:endParaRPr>
            </a:p>
            <a:p>
              <a:pPr algn="ctr" eaLnBrk="0" hangingPunct="0"/>
              <a:r>
                <a:rPr lang="zh-CN" altLang="en-US" b="1" dirty="0" smtClean="0">
                  <a:solidFill>
                    <a:sysClr val="windowText" lastClr="000000"/>
                  </a:solidFill>
                  <a:latin typeface="微软雅黑" pitchFamily="34" charset="-122"/>
                  <a:ea typeface="微软雅黑" pitchFamily="34" charset="-122"/>
                </a:rPr>
                <a:t>目录</a:t>
              </a:r>
              <a:endParaRPr lang="en-US" altLang="zh-CN" b="1" dirty="0">
                <a:solidFill>
                  <a:sysClr val="windowText" lastClr="000000"/>
                </a:solidFill>
                <a:latin typeface="微软雅黑" pitchFamily="34" charset="-122"/>
                <a:ea typeface="微软雅黑" pitchFamily="34" charset="-122"/>
              </a:endParaRPr>
            </a:p>
          </p:txBody>
        </p:sp>
      </p:grpSp>
      <p:sp>
        <p:nvSpPr>
          <p:cNvPr id="51" name="AutoShape 17"/>
          <p:cNvSpPr>
            <a:spLocks noChangeArrowheads="1"/>
          </p:cNvSpPr>
          <p:nvPr/>
        </p:nvSpPr>
        <p:spPr bwMode="gray">
          <a:xfrm>
            <a:off x="2662238" y="3665437"/>
            <a:ext cx="4993726" cy="989012"/>
          </a:xfrm>
          <a:prstGeom prst="roundRect">
            <a:avLst>
              <a:gd name="adj" fmla="val 12727"/>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lstStyle/>
          <a:p>
            <a:endParaRPr lang="zh-CN" altLang="zh-CN">
              <a:solidFill>
                <a:srgbClr val="000000"/>
              </a:solidFill>
              <a:latin typeface="Calibri" pitchFamily="34" charset="0"/>
            </a:endParaRPr>
          </a:p>
        </p:txBody>
      </p:sp>
      <p:grpSp>
        <p:nvGrpSpPr>
          <p:cNvPr id="52" name="组合 51"/>
          <p:cNvGrpSpPr/>
          <p:nvPr/>
        </p:nvGrpSpPr>
        <p:grpSpPr>
          <a:xfrm>
            <a:off x="1752600" y="3647255"/>
            <a:ext cx="1072734" cy="1058095"/>
            <a:chOff x="1176338" y="3735859"/>
            <a:chExt cx="1238250" cy="1236662"/>
          </a:xfrm>
        </p:grpSpPr>
        <p:grpSp>
          <p:nvGrpSpPr>
            <p:cNvPr id="53" name="Group 19"/>
            <p:cNvGrpSpPr>
              <a:grpSpLocks/>
            </p:cNvGrpSpPr>
            <p:nvPr/>
          </p:nvGrpSpPr>
          <p:grpSpPr bwMode="auto">
            <a:xfrm>
              <a:off x="1176338" y="3735859"/>
              <a:ext cx="1238250" cy="1236662"/>
              <a:chOff x="802" y="845"/>
              <a:chExt cx="827" cy="826"/>
            </a:xfrm>
          </p:grpSpPr>
          <p:sp>
            <p:nvSpPr>
              <p:cNvPr id="55" name="Oval 20"/>
              <p:cNvSpPr>
                <a:spLocks noChangeArrowheads="1"/>
              </p:cNvSpPr>
              <p:nvPr/>
            </p:nvSpPr>
            <p:spPr bwMode="gray">
              <a:xfrm>
                <a:off x="802" y="845"/>
                <a:ext cx="827" cy="826"/>
              </a:xfrm>
              <a:prstGeom prst="ellipse">
                <a:avLst/>
              </a:prstGeom>
              <a:solidFill>
                <a:srgbClr val="F8F8F8"/>
              </a:solidFill>
              <a:ln w="38100">
                <a:solidFill>
                  <a:schemeClr val="hlink"/>
                </a:solidFill>
                <a:round/>
                <a:headEnd/>
                <a:tailEnd/>
              </a:ln>
            </p:spPr>
            <p:txBody>
              <a:bodyPr wrap="none" anchor="ctr"/>
              <a:lstStyle/>
              <a:p>
                <a:endParaRPr lang="zh-CN" altLang="zh-CN">
                  <a:solidFill>
                    <a:srgbClr val="000000"/>
                  </a:solidFill>
                  <a:latin typeface="Calibri" pitchFamily="34" charset="0"/>
                </a:endParaRPr>
              </a:p>
            </p:txBody>
          </p:sp>
          <p:sp>
            <p:nvSpPr>
              <p:cNvPr id="56" name="Oval 21"/>
              <p:cNvSpPr>
                <a:spLocks noChangeArrowheads="1"/>
              </p:cNvSpPr>
              <p:nvPr/>
            </p:nvSpPr>
            <p:spPr bwMode="gray">
              <a:xfrm>
                <a:off x="836" y="879"/>
                <a:ext cx="758" cy="758"/>
              </a:xfrm>
              <a:prstGeom prst="ellipse">
                <a:avLst/>
              </a:prstGeom>
              <a:noFill/>
              <a:ln w="38100">
                <a:solidFill>
                  <a:schemeClr val="hlink">
                    <a:alpha val="70195"/>
                  </a:schemeClr>
                </a:solidFill>
                <a:round/>
                <a:headEnd/>
                <a:tailEnd/>
              </a:ln>
            </p:spPr>
            <p:txBody>
              <a:bodyPr wrap="none" anchor="ctr"/>
              <a:lstStyle/>
              <a:p>
                <a:endParaRPr lang="zh-CN" altLang="zh-CN">
                  <a:solidFill>
                    <a:srgbClr val="000000"/>
                  </a:solidFill>
                  <a:latin typeface="Calibri" pitchFamily="34" charset="0"/>
                </a:endParaRPr>
              </a:p>
            </p:txBody>
          </p:sp>
          <p:sp>
            <p:nvSpPr>
              <p:cNvPr id="57" name="Oval 22"/>
              <p:cNvSpPr>
                <a:spLocks noChangeArrowheads="1"/>
              </p:cNvSpPr>
              <p:nvPr/>
            </p:nvSpPr>
            <p:spPr bwMode="gray">
              <a:xfrm>
                <a:off x="870" y="915"/>
                <a:ext cx="690" cy="690"/>
              </a:xfrm>
              <a:prstGeom prst="ellipse">
                <a:avLst/>
              </a:prstGeom>
              <a:noFill/>
              <a:ln w="38100">
                <a:solidFill>
                  <a:schemeClr val="hlink">
                    <a:alpha val="30196"/>
                  </a:schemeClr>
                </a:solidFill>
                <a:round/>
                <a:headEnd/>
                <a:tailEnd/>
              </a:ln>
            </p:spPr>
            <p:txBody>
              <a:bodyPr wrap="none" anchor="ctr"/>
              <a:lstStyle/>
              <a:p>
                <a:endParaRPr lang="zh-CN" altLang="zh-CN">
                  <a:solidFill>
                    <a:srgbClr val="000000"/>
                  </a:solidFill>
                  <a:latin typeface="Calibri" pitchFamily="34" charset="0"/>
                </a:endParaRPr>
              </a:p>
            </p:txBody>
          </p:sp>
        </p:grpSp>
        <p:sp>
          <p:nvSpPr>
            <p:cNvPr id="54" name="Text Box 23"/>
            <p:cNvSpPr txBox="1">
              <a:spLocks noChangeArrowheads="1"/>
            </p:cNvSpPr>
            <p:nvPr/>
          </p:nvSpPr>
          <p:spPr bwMode="gray">
            <a:xfrm>
              <a:off x="1247775" y="4003762"/>
              <a:ext cx="1082675" cy="646330"/>
            </a:xfrm>
            <a:prstGeom prst="rect">
              <a:avLst/>
            </a:prstGeom>
            <a:noFill/>
            <a:ln w="9525" algn="ctr">
              <a:noFill/>
              <a:miter lim="800000"/>
              <a:headEnd/>
              <a:tailEnd/>
            </a:ln>
          </p:spPr>
          <p:txBody>
            <a:bodyPr>
              <a:spAutoFit/>
            </a:bodyPr>
            <a:lstStyle/>
            <a:p>
              <a:pPr algn="ctr" eaLnBrk="0" hangingPunct="0"/>
              <a:r>
                <a:rPr lang="zh-CN" altLang="en-US" b="1" dirty="0" smtClean="0">
                  <a:solidFill>
                    <a:sysClr val="windowText" lastClr="000000"/>
                  </a:solidFill>
                  <a:latin typeface="微软雅黑" pitchFamily="34" charset="-122"/>
                  <a:ea typeface="微软雅黑" pitchFamily="34" charset="-122"/>
                </a:rPr>
                <a:t>添加</a:t>
              </a:r>
              <a:endParaRPr lang="en-US" altLang="zh-CN" b="1" dirty="0" smtClean="0">
                <a:solidFill>
                  <a:sysClr val="windowText" lastClr="000000"/>
                </a:solidFill>
                <a:latin typeface="微软雅黑" pitchFamily="34" charset="-122"/>
                <a:ea typeface="微软雅黑" pitchFamily="34" charset="-122"/>
              </a:endParaRPr>
            </a:p>
            <a:p>
              <a:pPr algn="ctr" eaLnBrk="0" hangingPunct="0"/>
              <a:r>
                <a:rPr lang="zh-CN" altLang="en-US" b="1" dirty="0" smtClean="0">
                  <a:solidFill>
                    <a:sysClr val="windowText" lastClr="000000"/>
                  </a:solidFill>
                  <a:latin typeface="微软雅黑" pitchFamily="34" charset="-122"/>
                  <a:ea typeface="微软雅黑" pitchFamily="34" charset="-122"/>
                </a:rPr>
                <a:t>目录</a:t>
              </a:r>
              <a:endParaRPr lang="en-US" altLang="zh-CN" b="1" dirty="0">
                <a:solidFill>
                  <a:sysClr val="windowText" lastClr="000000"/>
                </a:solidFill>
                <a:latin typeface="微软雅黑" pitchFamily="34" charset="-122"/>
                <a:ea typeface="微软雅黑" pitchFamily="34" charset="-122"/>
              </a:endParaRPr>
            </a:p>
          </p:txBody>
        </p:sp>
      </p:grpSp>
      <p:sp>
        <p:nvSpPr>
          <p:cNvPr id="65" name="Text Box 4"/>
          <p:cNvSpPr txBox="1">
            <a:spLocks noChangeArrowheads="1"/>
          </p:cNvSpPr>
          <p:nvPr/>
        </p:nvSpPr>
        <p:spPr bwMode="white">
          <a:xfrm>
            <a:off x="2283465" y="2615419"/>
            <a:ext cx="3800534" cy="523220"/>
          </a:xfrm>
          <a:prstGeom prst="rect">
            <a:avLst/>
          </a:prstGeom>
          <a:noFill/>
          <a:ln w="9525" algn="ctr">
            <a:noFill/>
            <a:miter lim="800000"/>
            <a:headEnd/>
            <a:tailEnd/>
          </a:ln>
        </p:spPr>
        <p:txBody>
          <a:bodyPr wrap="square">
            <a:spAutoFit/>
          </a:bodyPr>
          <a:lstStyle/>
          <a:p>
            <a:pPr>
              <a:spcBef>
                <a:spcPct val="50000"/>
              </a:spcBef>
            </a:pPr>
            <a:r>
              <a:rPr lang="zh-CN" altLang="en-US" sz="1400" dirty="0" smtClean="0"/>
              <a:t>亮亮图文旗舰店</a:t>
            </a:r>
            <a:r>
              <a:rPr lang="en-US" altLang="zh-CN" sz="1400" dirty="0" smtClean="0"/>
              <a:t>https://liangliangtuwen.tmall.com</a:t>
            </a:r>
          </a:p>
        </p:txBody>
      </p:sp>
      <p:sp>
        <p:nvSpPr>
          <p:cNvPr id="66" name="Text Box 4"/>
          <p:cNvSpPr txBox="1">
            <a:spLocks noChangeArrowheads="1"/>
          </p:cNvSpPr>
          <p:nvPr/>
        </p:nvSpPr>
        <p:spPr bwMode="white">
          <a:xfrm>
            <a:off x="3060030" y="3784260"/>
            <a:ext cx="3800534" cy="523220"/>
          </a:xfrm>
          <a:prstGeom prst="rect">
            <a:avLst/>
          </a:prstGeom>
          <a:noFill/>
          <a:ln w="9525" algn="ctr">
            <a:noFill/>
            <a:miter lim="800000"/>
            <a:headEnd/>
            <a:tailEnd/>
          </a:ln>
        </p:spPr>
        <p:txBody>
          <a:bodyPr wrap="square">
            <a:spAutoFit/>
          </a:bodyPr>
          <a:lstStyle/>
          <a:p>
            <a:pPr>
              <a:spcBef>
                <a:spcPct val="50000"/>
              </a:spcBef>
            </a:pPr>
            <a:r>
              <a:rPr lang="zh-CN" altLang="en-US" sz="1400" b="1" dirty="0" smtClean="0">
                <a:solidFill>
                  <a:srgbClr val="FFFFFF"/>
                </a:solidFill>
              </a:rPr>
              <a:t>点击添加文本点击添加文本点击添加文本点击添加文本点击添加文本</a:t>
            </a:r>
            <a:endParaRPr lang="en-US" altLang="zh-CN" sz="1400" b="1" dirty="0">
              <a:solidFill>
                <a:srgbClr val="FFFFFF"/>
              </a:solidFill>
            </a:endParaRPr>
          </a:p>
        </p:txBody>
      </p:sp>
    </p:spTree>
    <p:extLst>
      <p:ext uri="{BB962C8B-B14F-4D97-AF65-F5344CB8AC3E}">
        <p14:creationId xmlns:p14="http://schemas.microsoft.com/office/powerpoint/2010/main" xmlns="" val="2145555714"/>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par>
                                <p:cTn id="13" presetID="8" presetClass="emph" presetSubtype="0" fill="hold" nodeType="withEffect">
                                  <p:stCondLst>
                                    <p:cond delay="0"/>
                                  </p:stCondLst>
                                  <p:childTnLst>
                                    <p:animRot by="21600000">
                                      <p:cBhvr>
                                        <p:cTn id="14" dur="500" fill="hold"/>
                                        <p:tgtEl>
                                          <p:spTgt spid="38"/>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7"/>
                                        </p:tgtEl>
                                        <p:attrNameLst>
                                          <p:attrName>ppt_y</p:attrName>
                                        </p:attrNameLst>
                                      </p:cBhvr>
                                      <p:tavLst>
                                        <p:tav tm="0">
                                          <p:val>
                                            <p:strVal val="#ppt_y"/>
                                          </p:val>
                                        </p:tav>
                                        <p:tav tm="100000">
                                          <p:val>
                                            <p:strVal val="#ppt_y"/>
                                          </p:val>
                                        </p:tav>
                                      </p:tavLst>
                                    </p:anim>
                                    <p:anim calcmode="lin" valueType="num">
                                      <p:cBhvr>
                                        <p:cTn id="24"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7"/>
                                        </p:tgtEl>
                                      </p:cBhvr>
                                    </p:animEffect>
                                  </p:childTnLst>
                                </p:cTn>
                              </p:par>
                            </p:childTnLst>
                          </p:cTn>
                        </p:par>
                        <p:par>
                          <p:cTn id="27" fill="hold">
                            <p:stCondLst>
                              <p:cond delay="3450"/>
                            </p:stCondLst>
                            <p:childTnLst>
                              <p:par>
                                <p:cTn id="28" presetID="2" presetClass="entr" presetSubtype="2"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1+#ppt_w/2"/>
                                          </p:val>
                                        </p:tav>
                                        <p:tav tm="100000">
                                          <p:val>
                                            <p:strVal val="#ppt_x"/>
                                          </p:val>
                                        </p:tav>
                                      </p:tavLst>
                                    </p:anim>
                                    <p:anim calcmode="lin" valueType="num">
                                      <p:cBhvr additive="base">
                                        <p:cTn id="31" dur="500" fill="hold"/>
                                        <p:tgtEl>
                                          <p:spTgt spid="45"/>
                                        </p:tgtEl>
                                        <p:attrNameLst>
                                          <p:attrName>ppt_y</p:attrName>
                                        </p:attrNameLst>
                                      </p:cBhvr>
                                      <p:tavLst>
                                        <p:tav tm="0">
                                          <p:val>
                                            <p:strVal val="#ppt_y"/>
                                          </p:val>
                                        </p:tav>
                                        <p:tav tm="100000">
                                          <p:val>
                                            <p:strVal val="#ppt_y"/>
                                          </p:val>
                                        </p:tav>
                                      </p:tavLst>
                                    </p:anim>
                                  </p:childTnLst>
                                </p:cTn>
                              </p:par>
                              <p:par>
                                <p:cTn id="32" presetID="8" presetClass="emph" presetSubtype="0" fill="hold" nodeType="withEffect">
                                  <p:stCondLst>
                                    <p:cond delay="0"/>
                                  </p:stCondLst>
                                  <p:childTnLst>
                                    <p:animRot by="21600000">
                                      <p:cBhvr>
                                        <p:cTn id="33" dur="500" fill="hold"/>
                                        <p:tgtEl>
                                          <p:spTgt spid="45"/>
                                        </p:tgtEl>
                                        <p:attrNameLst>
                                          <p:attrName>r</p:attrName>
                                        </p:attrNameLst>
                                      </p:cBhvr>
                                    </p:animRot>
                                  </p:childTnLst>
                                </p:cTn>
                              </p:par>
                            </p:childTnLst>
                          </p:cTn>
                        </p:par>
                        <p:par>
                          <p:cTn id="34" fill="hold">
                            <p:stCondLst>
                              <p:cond delay="3950"/>
                            </p:stCondLst>
                            <p:childTnLst>
                              <p:par>
                                <p:cTn id="35" presetID="22" presetClass="entr" presetSubtype="2"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4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5"/>
                                        </p:tgtEl>
                                        <p:attrNameLst>
                                          <p:attrName>style.visibility</p:attrName>
                                        </p:attrNameLst>
                                      </p:cBhvr>
                                      <p:to>
                                        <p:strVal val="visible"/>
                                      </p:to>
                                    </p:set>
                                    <p:anim calcmode="lin" valueType="num">
                                      <p:cBhvr>
                                        <p:cTn id="4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5"/>
                                        </p:tgtEl>
                                        <p:attrNameLst>
                                          <p:attrName>ppt_y</p:attrName>
                                        </p:attrNameLst>
                                      </p:cBhvr>
                                      <p:tavLst>
                                        <p:tav tm="0">
                                          <p:val>
                                            <p:strVal val="#ppt_y"/>
                                          </p:val>
                                        </p:tav>
                                        <p:tav tm="100000">
                                          <p:val>
                                            <p:strVal val="#ppt_y"/>
                                          </p:val>
                                        </p:tav>
                                      </p:tavLst>
                                    </p:anim>
                                    <p:anim calcmode="lin" valueType="num">
                                      <p:cBhvr>
                                        <p:cTn id="4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5"/>
                                        </p:tgtEl>
                                      </p:cBhvr>
                                    </p:animEffect>
                                  </p:childTnLst>
                                </p:cTn>
                              </p:par>
                            </p:childTnLst>
                          </p:cTn>
                        </p:par>
                        <p:par>
                          <p:cTn id="46" fill="hold">
                            <p:stCondLst>
                              <p:cond delay="6900"/>
                            </p:stCondLst>
                            <p:childTnLst>
                              <p:par>
                                <p:cTn id="47" presetID="2" presetClass="entr" presetSubtype="8"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0-#ppt_w/2"/>
                                          </p:val>
                                        </p:tav>
                                        <p:tav tm="100000">
                                          <p:val>
                                            <p:strVal val="#ppt_x"/>
                                          </p:val>
                                        </p:tav>
                                      </p:tavLst>
                                    </p:anim>
                                    <p:anim calcmode="lin" valueType="num">
                                      <p:cBhvr additive="base">
                                        <p:cTn id="50" dur="500" fill="hold"/>
                                        <p:tgtEl>
                                          <p:spTgt spid="52"/>
                                        </p:tgtEl>
                                        <p:attrNameLst>
                                          <p:attrName>ppt_y</p:attrName>
                                        </p:attrNameLst>
                                      </p:cBhvr>
                                      <p:tavLst>
                                        <p:tav tm="0">
                                          <p:val>
                                            <p:strVal val="#ppt_y"/>
                                          </p:val>
                                        </p:tav>
                                        <p:tav tm="100000">
                                          <p:val>
                                            <p:strVal val="#ppt_y"/>
                                          </p:val>
                                        </p:tav>
                                      </p:tavLst>
                                    </p:anim>
                                  </p:childTnLst>
                                </p:cTn>
                              </p:par>
                              <p:par>
                                <p:cTn id="51" presetID="8" presetClass="emph" presetSubtype="0" fill="hold" nodeType="withEffect">
                                  <p:stCondLst>
                                    <p:cond delay="0"/>
                                  </p:stCondLst>
                                  <p:childTnLst>
                                    <p:animRot by="21600000">
                                      <p:cBhvr>
                                        <p:cTn id="52" dur="500" fill="hold"/>
                                        <p:tgtEl>
                                          <p:spTgt spid="52"/>
                                        </p:tgtEl>
                                        <p:attrNameLst>
                                          <p:attrName>r</p:attrName>
                                        </p:attrNameLst>
                                      </p:cBhvr>
                                    </p:animRot>
                                  </p:childTnLst>
                                </p:cTn>
                              </p:par>
                            </p:childTnLst>
                          </p:cTn>
                        </p:par>
                        <p:par>
                          <p:cTn id="53" fill="hold">
                            <p:stCondLst>
                              <p:cond delay="7400"/>
                            </p:stCondLst>
                            <p:childTnLst>
                              <p:par>
                                <p:cTn id="54" presetID="22" presetClass="entr" presetSubtype="8"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childTnLst>
                          </p:cTn>
                        </p:par>
                        <p:par>
                          <p:cTn id="57" fill="hold">
                            <p:stCondLst>
                              <p:cond delay="79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66"/>
                                        </p:tgtEl>
                                        <p:attrNameLst>
                                          <p:attrName>style.visibility</p:attrName>
                                        </p:attrNameLst>
                                      </p:cBhvr>
                                      <p:to>
                                        <p:strVal val="visible"/>
                                      </p:to>
                                    </p:set>
                                    <p:anim calcmode="lin" valueType="num">
                                      <p:cBhvr>
                                        <p:cTn id="60"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6"/>
                                        </p:tgtEl>
                                        <p:attrNameLst>
                                          <p:attrName>ppt_y</p:attrName>
                                        </p:attrNameLst>
                                      </p:cBhvr>
                                      <p:tavLst>
                                        <p:tav tm="0">
                                          <p:val>
                                            <p:strVal val="#ppt_y"/>
                                          </p:val>
                                        </p:tav>
                                        <p:tav tm="100000">
                                          <p:val>
                                            <p:strVal val="#ppt_y"/>
                                          </p:val>
                                        </p:tav>
                                      </p:tavLst>
                                    </p:anim>
                                    <p:anim calcmode="lin" valueType="num">
                                      <p:cBhvr>
                                        <p:cTn id="62"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44" grpId="0" animBg="1"/>
      <p:bldP spid="51" grpId="0" animBg="1"/>
      <p:bldP spid="65" grpId="0"/>
      <p:bldP spid="6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pic>
        <p:nvPicPr>
          <p:cNvPr id="16" name="Picture 17" descr="思考"/>
          <p:cNvPicPr>
            <a:picLocks noChangeAspect="1" noChangeArrowheads="1"/>
          </p:cNvPicPr>
          <p:nvPr/>
        </p:nvPicPr>
        <p:blipFill>
          <a:blip r:embed="rId2" cstate="print"/>
          <a:srcRect/>
          <a:stretch>
            <a:fillRect/>
          </a:stretch>
        </p:blipFill>
        <p:spPr bwMode="auto">
          <a:xfrm>
            <a:off x="5573713" y="1020498"/>
            <a:ext cx="2579687" cy="3761052"/>
          </a:xfrm>
          <a:prstGeom prst="rect">
            <a:avLst/>
          </a:prstGeom>
          <a:noFill/>
          <a:ln>
            <a:miter lim="800000"/>
            <a:headEnd/>
            <a:tailEnd/>
          </a:ln>
        </p:spPr>
      </p:pic>
      <p:grpSp>
        <p:nvGrpSpPr>
          <p:cNvPr id="17" name="组合 11"/>
          <p:cNvGrpSpPr/>
          <p:nvPr/>
        </p:nvGrpSpPr>
        <p:grpSpPr>
          <a:xfrm>
            <a:off x="1517655" y="1536448"/>
            <a:ext cx="3702050" cy="889000"/>
            <a:chOff x="4149748" y="1990741"/>
            <a:chExt cx="3702050" cy="1066800"/>
          </a:xfrm>
        </p:grpSpPr>
        <p:sp>
          <p:nvSpPr>
            <p:cNvPr id="18" name="AutoShape 5"/>
            <p:cNvSpPr>
              <a:spLocks noChangeArrowheads="1"/>
            </p:cNvSpPr>
            <p:nvPr/>
          </p:nvSpPr>
          <p:spPr bwMode="gray">
            <a:xfrm>
              <a:off x="4149748" y="1990741"/>
              <a:ext cx="3702050" cy="1066800"/>
            </a:xfrm>
            <a:prstGeom prst="roundRect">
              <a:avLst>
                <a:gd name="adj" fmla="val 11921"/>
              </a:avLst>
            </a:prstGeom>
            <a:solidFill>
              <a:schemeClr val="bg1">
                <a:lumMod val="65000"/>
              </a:schemeClr>
            </a:soli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pic>
          <p:nvPicPr>
            <p:cNvPr id="19" name="Picture 6" descr="Picture4"/>
            <p:cNvPicPr>
              <a:picLocks noChangeAspect="1" noChangeArrowheads="1"/>
            </p:cNvPicPr>
            <p:nvPr/>
          </p:nvPicPr>
          <p:blipFill>
            <a:blip r:embed="rId3" cstate="print"/>
            <a:srcRect/>
            <a:stretch>
              <a:fillRect/>
            </a:stretch>
          </p:blipFill>
          <p:spPr bwMode="auto">
            <a:xfrm>
              <a:off x="4216423" y="2041541"/>
              <a:ext cx="792163" cy="673100"/>
            </a:xfrm>
            <a:prstGeom prst="rect">
              <a:avLst/>
            </a:prstGeom>
            <a:noFill/>
            <a:ln w="9525">
              <a:noFill/>
              <a:miter lim="800000"/>
              <a:headEnd/>
              <a:tailEnd/>
            </a:ln>
          </p:spPr>
        </p:pic>
      </p:grpSp>
      <p:grpSp>
        <p:nvGrpSpPr>
          <p:cNvPr id="20" name="组合 14"/>
          <p:cNvGrpSpPr/>
          <p:nvPr/>
        </p:nvGrpSpPr>
        <p:grpSpPr>
          <a:xfrm>
            <a:off x="1520830" y="2642406"/>
            <a:ext cx="3702050" cy="889000"/>
            <a:chOff x="4152923" y="3317891"/>
            <a:chExt cx="3702050" cy="1066800"/>
          </a:xfrm>
        </p:grpSpPr>
        <p:sp>
          <p:nvSpPr>
            <p:cNvPr id="21" name="AutoShape 7"/>
            <p:cNvSpPr>
              <a:spLocks noChangeArrowheads="1"/>
            </p:cNvSpPr>
            <p:nvPr/>
          </p:nvSpPr>
          <p:spPr bwMode="gray">
            <a:xfrm>
              <a:off x="4152923" y="3317891"/>
              <a:ext cx="3702050" cy="1066800"/>
            </a:xfrm>
            <a:prstGeom prst="roundRect">
              <a:avLst>
                <a:gd name="adj" fmla="val 11921"/>
              </a:avLst>
            </a:prstGeom>
            <a:solidFill>
              <a:schemeClr val="accent1"/>
            </a:soli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pic>
          <p:nvPicPr>
            <p:cNvPr id="22" name="Picture 8" descr="Picture4"/>
            <p:cNvPicPr>
              <a:picLocks noChangeAspect="1" noChangeArrowheads="1"/>
            </p:cNvPicPr>
            <p:nvPr/>
          </p:nvPicPr>
          <p:blipFill>
            <a:blip r:embed="rId3" cstate="print"/>
            <a:srcRect/>
            <a:stretch>
              <a:fillRect/>
            </a:stretch>
          </p:blipFill>
          <p:spPr bwMode="auto">
            <a:xfrm>
              <a:off x="4213248" y="3371866"/>
              <a:ext cx="793750" cy="673100"/>
            </a:xfrm>
            <a:prstGeom prst="rect">
              <a:avLst/>
            </a:prstGeom>
            <a:noFill/>
            <a:ln w="9525">
              <a:noFill/>
              <a:miter lim="800000"/>
              <a:headEnd/>
              <a:tailEnd/>
            </a:ln>
          </p:spPr>
        </p:pic>
      </p:grpSp>
      <p:grpSp>
        <p:nvGrpSpPr>
          <p:cNvPr id="23" name="组合 17"/>
          <p:cNvGrpSpPr/>
          <p:nvPr/>
        </p:nvGrpSpPr>
        <p:grpSpPr>
          <a:xfrm>
            <a:off x="1524005" y="3751010"/>
            <a:ext cx="3702050" cy="889000"/>
            <a:chOff x="4156098" y="4648216"/>
            <a:chExt cx="3702050" cy="1066800"/>
          </a:xfrm>
        </p:grpSpPr>
        <p:sp>
          <p:nvSpPr>
            <p:cNvPr id="24" name="AutoShape 9"/>
            <p:cNvSpPr>
              <a:spLocks noChangeArrowheads="1"/>
            </p:cNvSpPr>
            <p:nvPr/>
          </p:nvSpPr>
          <p:spPr bwMode="gray">
            <a:xfrm>
              <a:off x="4156098" y="4648216"/>
              <a:ext cx="3702050" cy="1066800"/>
            </a:xfrm>
            <a:prstGeom prst="roundRect">
              <a:avLst>
                <a:gd name="adj" fmla="val 11921"/>
              </a:avLst>
            </a:prstGeom>
            <a:solidFill>
              <a:schemeClr val="accent2"/>
            </a:solidFill>
            <a:ln w="25400">
              <a:solidFill>
                <a:srgbClr val="FEFEFE"/>
              </a:solidFill>
              <a:round/>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pic>
          <p:nvPicPr>
            <p:cNvPr id="25" name="Picture 10" descr="Picture4"/>
            <p:cNvPicPr>
              <a:picLocks noChangeAspect="1" noChangeArrowheads="1"/>
            </p:cNvPicPr>
            <p:nvPr/>
          </p:nvPicPr>
          <p:blipFill>
            <a:blip r:embed="rId3" cstate="print"/>
            <a:srcRect/>
            <a:stretch>
              <a:fillRect/>
            </a:stretch>
          </p:blipFill>
          <p:spPr bwMode="auto">
            <a:xfrm>
              <a:off x="4211661" y="4695841"/>
              <a:ext cx="792162" cy="673100"/>
            </a:xfrm>
            <a:prstGeom prst="rect">
              <a:avLst/>
            </a:prstGeom>
            <a:noFill/>
            <a:ln w="9525">
              <a:noFill/>
              <a:miter lim="800000"/>
              <a:headEnd/>
              <a:tailEnd/>
            </a:ln>
          </p:spPr>
        </p:pic>
      </p:grpSp>
      <p:sp>
        <p:nvSpPr>
          <p:cNvPr id="26" name="Rectangle 48"/>
          <p:cNvSpPr>
            <a:spLocks noChangeArrowheads="1"/>
          </p:cNvSpPr>
          <p:nvPr/>
        </p:nvSpPr>
        <p:spPr bwMode="white">
          <a:xfrm>
            <a:off x="1652594" y="1671387"/>
            <a:ext cx="3425825" cy="653897"/>
          </a:xfrm>
          <a:prstGeom prst="rect">
            <a:avLst/>
          </a:prstGeom>
          <a:noFill/>
          <a:ln w="9525">
            <a:noFill/>
            <a:miter lim="800000"/>
            <a:headEnd/>
            <a:tailEnd/>
          </a:ln>
        </p:spPr>
        <p:txBody>
          <a:bodyPr>
            <a:spAutoFit/>
          </a:bodyPr>
          <a:lstStyle/>
          <a:p>
            <a:pPr algn="ctr">
              <a:lnSpc>
                <a:spcPct val="120000"/>
              </a:lnSpc>
            </a:pPr>
            <a:r>
              <a:rPr lang="zh-CN" altLang="en-US" sz="1600" dirty="0" smtClean="0">
                <a:solidFill>
                  <a:schemeClr val="bg1"/>
                </a:solidFill>
                <a:ea typeface="宋体" pitchFamily="2" charset="-122"/>
              </a:rPr>
              <a:t>在此添加文字内容在此添加文字内容在此添加文字内容</a:t>
            </a:r>
            <a:endParaRPr lang="en-US" altLang="zh-CN" sz="1600" dirty="0">
              <a:solidFill>
                <a:schemeClr val="bg1"/>
              </a:solidFill>
              <a:ea typeface="宋体" pitchFamily="2" charset="-122"/>
            </a:endParaRPr>
          </a:p>
        </p:txBody>
      </p:sp>
      <p:sp>
        <p:nvSpPr>
          <p:cNvPr id="27" name="Rectangle 48"/>
          <p:cNvSpPr>
            <a:spLocks noChangeArrowheads="1"/>
          </p:cNvSpPr>
          <p:nvPr/>
        </p:nvSpPr>
        <p:spPr bwMode="white">
          <a:xfrm>
            <a:off x="1652594" y="2794530"/>
            <a:ext cx="3425825" cy="653897"/>
          </a:xfrm>
          <a:prstGeom prst="rect">
            <a:avLst/>
          </a:prstGeom>
          <a:noFill/>
          <a:ln w="9525">
            <a:noFill/>
            <a:miter lim="800000"/>
            <a:headEnd/>
            <a:tailEnd/>
          </a:ln>
        </p:spPr>
        <p:txBody>
          <a:bodyPr>
            <a:spAutoFit/>
          </a:bodyPr>
          <a:lstStyle/>
          <a:p>
            <a:pPr algn="ctr">
              <a:lnSpc>
                <a:spcPct val="120000"/>
              </a:lnSpc>
            </a:pPr>
            <a:r>
              <a:rPr lang="zh-CN" altLang="en-US" sz="1600" dirty="0" smtClean="0">
                <a:ea typeface="宋体" pitchFamily="2" charset="-122"/>
              </a:rPr>
              <a:t>在此添加文字内容在此添加文字内容在此添加文字内容</a:t>
            </a:r>
            <a:endParaRPr lang="en-US" altLang="zh-CN" sz="1600" dirty="0">
              <a:ea typeface="宋体" pitchFamily="2" charset="-122"/>
            </a:endParaRPr>
          </a:p>
        </p:txBody>
      </p:sp>
      <p:sp>
        <p:nvSpPr>
          <p:cNvPr id="28" name="Rectangle 48"/>
          <p:cNvSpPr>
            <a:spLocks noChangeArrowheads="1"/>
          </p:cNvSpPr>
          <p:nvPr/>
        </p:nvSpPr>
        <p:spPr bwMode="white">
          <a:xfrm>
            <a:off x="1652594" y="3925631"/>
            <a:ext cx="3425825" cy="653897"/>
          </a:xfrm>
          <a:prstGeom prst="rect">
            <a:avLst/>
          </a:prstGeom>
          <a:noFill/>
          <a:ln w="9525">
            <a:noFill/>
            <a:miter lim="800000"/>
            <a:headEnd/>
            <a:tailEnd/>
          </a:ln>
        </p:spPr>
        <p:txBody>
          <a:bodyPr>
            <a:spAutoFit/>
          </a:bodyPr>
          <a:lstStyle/>
          <a:p>
            <a:pPr algn="ctr">
              <a:lnSpc>
                <a:spcPct val="120000"/>
              </a:lnSpc>
            </a:pPr>
            <a:r>
              <a:rPr lang="zh-CN" altLang="en-US" sz="1600" dirty="0" smtClean="0">
                <a:ea typeface="宋体" pitchFamily="2" charset="-122"/>
              </a:rPr>
              <a:t>在此添加文字内容在此添加文字内容在此添加文字内容</a:t>
            </a:r>
            <a:endParaRPr lang="en-US" altLang="zh-CN" sz="1600" dirty="0">
              <a:ea typeface="宋体" pitchFamily="2" charset="-122"/>
            </a:endParaRPr>
          </a:p>
        </p:txBody>
      </p:sp>
    </p:spTree>
    <p:extLst>
      <p:ext uri="{BB962C8B-B14F-4D97-AF65-F5344CB8AC3E}">
        <p14:creationId xmlns:p14="http://schemas.microsoft.com/office/powerpoint/2010/main" xmlns="" val="1454262207"/>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9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9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2400"/>
                            </p:stCondLst>
                            <p:childTnLst>
                              <p:par>
                                <p:cTn id="40" presetID="23" presetClass="entr" presetSubtype="528"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ppt_x</p:attrName>
                                        </p:attrNameLst>
                                      </p:cBhvr>
                                      <p:tavLst>
                                        <p:tav tm="0">
                                          <p:val>
                                            <p:fltVal val="0.5"/>
                                          </p:val>
                                        </p:tav>
                                        <p:tav tm="100000">
                                          <p:val>
                                            <p:strVal val="#ppt_x"/>
                                          </p:val>
                                        </p:tav>
                                      </p:tavLst>
                                    </p:anim>
                                    <p:anim calcmode="lin" valueType="num">
                                      <p:cBhvr>
                                        <p:cTn id="45"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27" name="组合 26"/>
          <p:cNvGrpSpPr/>
          <p:nvPr/>
        </p:nvGrpSpPr>
        <p:grpSpPr>
          <a:xfrm>
            <a:off x="2795614" y="1010774"/>
            <a:ext cx="2747034" cy="3507708"/>
            <a:chOff x="1931229" y="992568"/>
            <a:chExt cx="2971786" cy="3816506"/>
          </a:xfrm>
        </p:grpSpPr>
        <p:grpSp>
          <p:nvGrpSpPr>
            <p:cNvPr id="28" name="组合 4"/>
            <p:cNvGrpSpPr/>
            <p:nvPr/>
          </p:nvGrpSpPr>
          <p:grpSpPr>
            <a:xfrm>
              <a:off x="1931229" y="992568"/>
              <a:ext cx="2971786" cy="3816506"/>
              <a:chOff x="2104269" y="1249284"/>
              <a:chExt cx="2971786" cy="3816506"/>
            </a:xfrm>
          </p:grpSpPr>
          <p:sp>
            <p:nvSpPr>
              <p:cNvPr id="30" name="空心弧 13"/>
              <p:cNvSpPr/>
              <p:nvPr/>
            </p:nvSpPr>
            <p:spPr>
              <a:xfrm rot="17578576">
                <a:off x="1533243" y="2304397"/>
                <a:ext cx="3440880" cy="2081906"/>
              </a:xfrm>
              <a:custGeom>
                <a:avLst/>
                <a:gdLst/>
                <a:ahLst/>
                <a:cxnLst/>
                <a:rect l="l" t="t" r="r" b="b"/>
                <a:pathLst>
                  <a:path w="3440880" h="2081906">
                    <a:moveTo>
                      <a:pt x="3440880" y="961297"/>
                    </a:moveTo>
                    <a:lnTo>
                      <a:pt x="2891543" y="1194209"/>
                    </a:lnTo>
                    <a:cubicBezTo>
                      <a:pt x="2701588" y="808306"/>
                      <a:pt x="2347568" y="513519"/>
                      <a:pt x="1900886" y="415768"/>
                    </a:cubicBezTo>
                    <a:cubicBezTo>
                      <a:pt x="1101852" y="240910"/>
                      <a:pt x="308885" y="762762"/>
                      <a:pt x="129748" y="1581355"/>
                    </a:cubicBezTo>
                    <a:cubicBezTo>
                      <a:pt x="104339" y="1697460"/>
                      <a:pt x="92644" y="1813298"/>
                      <a:pt x="95053" y="1927042"/>
                    </a:cubicBezTo>
                    <a:lnTo>
                      <a:pt x="97910" y="1999727"/>
                    </a:lnTo>
                    <a:cubicBezTo>
                      <a:pt x="98463" y="2027324"/>
                      <a:pt x="100942" y="2054702"/>
                      <a:pt x="104186" y="2081906"/>
                    </a:cubicBezTo>
                    <a:lnTo>
                      <a:pt x="97658" y="2027742"/>
                    </a:lnTo>
                    <a:lnTo>
                      <a:pt x="0" y="1797410"/>
                    </a:lnTo>
                    <a:lnTo>
                      <a:pt x="13675" y="1579391"/>
                    </a:lnTo>
                    <a:lnTo>
                      <a:pt x="72076" y="1206588"/>
                    </a:lnTo>
                    <a:lnTo>
                      <a:pt x="249086" y="813208"/>
                    </a:lnTo>
                    <a:lnTo>
                      <a:pt x="699835" y="354698"/>
                    </a:lnTo>
                    <a:lnTo>
                      <a:pt x="747029" y="390891"/>
                    </a:lnTo>
                    <a:cubicBezTo>
                      <a:pt x="1114571" y="96546"/>
                      <a:pt x="1589835" y="-44447"/>
                      <a:pt x="2070027" y="12378"/>
                    </a:cubicBezTo>
                    <a:cubicBezTo>
                      <a:pt x="2659198" y="82098"/>
                      <a:pt x="3171648" y="439655"/>
                      <a:pt x="3440880" y="961297"/>
                    </a:cubicBezTo>
                    <a:close/>
                  </a:path>
                </a:pathLst>
              </a:custGeom>
              <a:solidFill>
                <a:schemeClr val="bg1">
                  <a:lumMod val="6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1" name="空心弧 13"/>
              <p:cNvSpPr/>
              <p:nvPr/>
            </p:nvSpPr>
            <p:spPr>
              <a:xfrm rot="17578576">
                <a:off x="1290783" y="2062770"/>
                <a:ext cx="3768930" cy="2141958"/>
              </a:xfrm>
              <a:custGeom>
                <a:avLst/>
                <a:gdLst/>
                <a:ahLst/>
                <a:cxnLst/>
                <a:rect l="l" t="t" r="r" b="b"/>
                <a:pathLst>
                  <a:path w="5022717" h="2854509">
                    <a:moveTo>
                      <a:pt x="5022717" y="1184507"/>
                    </a:moveTo>
                    <a:lnTo>
                      <a:pt x="4714007" y="2854509"/>
                    </a:lnTo>
                    <a:lnTo>
                      <a:pt x="3299038" y="1915323"/>
                    </a:lnTo>
                    <a:lnTo>
                      <a:pt x="3803232" y="1701552"/>
                    </a:lnTo>
                    <a:cubicBezTo>
                      <a:pt x="3562338" y="1134599"/>
                      <a:pt x="3066325" y="693643"/>
                      <a:pt x="2428573" y="554079"/>
                    </a:cubicBezTo>
                    <a:cubicBezTo>
                      <a:pt x="1363729" y="321052"/>
                      <a:pt x="306971" y="1016504"/>
                      <a:pt x="68241" y="2107414"/>
                    </a:cubicBezTo>
                    <a:cubicBezTo>
                      <a:pt x="18868" y="2333024"/>
                      <a:pt x="8351" y="2557878"/>
                      <a:pt x="34176" y="2774480"/>
                    </a:cubicBezTo>
                    <a:cubicBezTo>
                      <a:pt x="-73420" y="2148278"/>
                      <a:pt x="74250" y="1495420"/>
                      <a:pt x="460103" y="969762"/>
                    </a:cubicBezTo>
                    <a:cubicBezTo>
                      <a:pt x="966350" y="280089"/>
                      <a:pt x="1804377" y="-84044"/>
                      <a:pt x="2653981" y="16495"/>
                    </a:cubicBezTo>
                    <a:cubicBezTo>
                      <a:pt x="3480110" y="114255"/>
                      <a:pt x="4193051" y="636675"/>
                      <a:pt x="4535198" y="1391208"/>
                    </a:cubicBezTo>
                    <a:close/>
                  </a:path>
                </a:pathLst>
              </a:custGeom>
              <a:solidFill>
                <a:schemeClr val="bg1">
                  <a:lumMod val="7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2" name="平行四边形 31"/>
              <p:cNvSpPr/>
              <p:nvPr/>
            </p:nvSpPr>
            <p:spPr>
              <a:xfrm flipH="1">
                <a:off x="3755664" y="1339021"/>
                <a:ext cx="1320391" cy="681402"/>
              </a:xfrm>
              <a:prstGeom prst="parallelogram">
                <a:avLst>
                  <a:gd name="adj" fmla="val 148256"/>
                </a:avLst>
              </a:prstGeom>
              <a:solidFill>
                <a:schemeClr val="bg1">
                  <a:lumMod val="65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3" name="平行四边形 32"/>
              <p:cNvSpPr/>
              <p:nvPr/>
            </p:nvSpPr>
            <p:spPr>
              <a:xfrm>
                <a:off x="3721598" y="2020423"/>
                <a:ext cx="1352697" cy="705786"/>
              </a:xfrm>
              <a:prstGeom prst="parallelogram">
                <a:avLst>
                  <a:gd name="adj" fmla="val 148256"/>
                </a:avLst>
              </a:prstGeom>
              <a:solidFill>
                <a:schemeClr val="bg1">
                  <a:lumMod val="50000"/>
                </a:schemeClr>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grpSp>
        <p:sp>
          <p:nvSpPr>
            <p:cNvPr id="29" name="TextBox 28"/>
            <p:cNvSpPr txBox="1"/>
            <p:nvPr/>
          </p:nvSpPr>
          <p:spPr>
            <a:xfrm>
              <a:off x="3700309" y="1363107"/>
              <a:ext cx="421746" cy="569281"/>
            </a:xfrm>
            <a:prstGeom prst="rect">
              <a:avLst/>
            </a:prstGeom>
            <a:noFill/>
          </p:spPr>
          <p:txBody>
            <a:bodyPr wrap="non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2800" dirty="0" smtClean="0">
                  <a:solidFill>
                    <a:prstClr val="white"/>
                  </a:solidFill>
                  <a:effectLst>
                    <a:outerShdw blurRad="38100" dist="38100" dir="2700000" algn="tl">
                      <a:srgbClr val="000000">
                        <a:alpha val="43137"/>
                      </a:srgbClr>
                    </a:outerShdw>
                  </a:effectLst>
                </a:rPr>
                <a:t>1</a:t>
              </a:r>
              <a:endParaRPr lang="zh-CN" altLang="en-US" sz="2800" dirty="0">
                <a:solidFill>
                  <a:prstClr val="white"/>
                </a:solidFill>
                <a:effectLst>
                  <a:outerShdw blurRad="38100" dist="38100" dir="2700000" algn="tl">
                    <a:srgbClr val="000000">
                      <a:alpha val="43137"/>
                    </a:srgbClr>
                  </a:outerShdw>
                </a:effectLst>
              </a:endParaRPr>
            </a:p>
          </p:txBody>
        </p:sp>
      </p:grpSp>
      <p:grpSp>
        <p:nvGrpSpPr>
          <p:cNvPr id="34" name="组合 33"/>
          <p:cNvGrpSpPr/>
          <p:nvPr/>
        </p:nvGrpSpPr>
        <p:grpSpPr>
          <a:xfrm>
            <a:off x="3744653" y="1700407"/>
            <a:ext cx="2746672" cy="3462143"/>
            <a:chOff x="3585384" y="2273421"/>
            <a:chExt cx="2421087" cy="3069287"/>
          </a:xfrm>
        </p:grpSpPr>
        <p:sp>
          <p:nvSpPr>
            <p:cNvPr id="35" name="空心弧 13"/>
            <p:cNvSpPr/>
            <p:nvPr/>
          </p:nvSpPr>
          <p:spPr>
            <a:xfrm rot="6778576">
              <a:off x="3847667" y="3057398"/>
              <a:ext cx="2788517" cy="1316991"/>
            </a:xfrm>
            <a:custGeom>
              <a:avLst/>
              <a:gdLst/>
              <a:ahLst/>
              <a:cxnLst/>
              <a:rect l="l" t="t" r="r" b="b"/>
              <a:pathLst>
                <a:path w="2788517" h="1316991">
                  <a:moveTo>
                    <a:pt x="0" y="1261585"/>
                  </a:moveTo>
                  <a:lnTo>
                    <a:pt x="43621" y="983125"/>
                  </a:lnTo>
                  <a:lnTo>
                    <a:pt x="187849" y="662600"/>
                  </a:lnTo>
                  <a:lnTo>
                    <a:pt x="555118" y="289007"/>
                  </a:lnTo>
                  <a:lnTo>
                    <a:pt x="593572" y="318497"/>
                  </a:lnTo>
                  <a:cubicBezTo>
                    <a:pt x="893044" y="78665"/>
                    <a:pt x="1280289" y="-36215"/>
                    <a:pt x="1671548" y="10085"/>
                  </a:cubicBezTo>
                  <a:cubicBezTo>
                    <a:pt x="2151604" y="66893"/>
                    <a:pt x="2569147" y="358230"/>
                    <a:pt x="2788517" y="783263"/>
                  </a:cubicBezTo>
                  <a:lnTo>
                    <a:pt x="2340919" y="973039"/>
                  </a:lnTo>
                  <a:cubicBezTo>
                    <a:pt x="2186143" y="658606"/>
                    <a:pt x="1897688" y="418414"/>
                    <a:pt x="1533733" y="338767"/>
                  </a:cubicBezTo>
                  <a:cubicBezTo>
                    <a:pt x="882681" y="196293"/>
                    <a:pt x="236573" y="621497"/>
                    <a:pt x="90612" y="1288485"/>
                  </a:cubicBezTo>
                  <a:lnTo>
                    <a:pt x="86054" y="1316991"/>
                  </a:lnTo>
                  <a:close/>
                </a:path>
              </a:pathLst>
            </a:cu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6" name="空心弧 13"/>
            <p:cNvSpPr/>
            <p:nvPr/>
          </p:nvSpPr>
          <p:spPr>
            <a:xfrm rot="6778576">
              <a:off x="3599196" y="2935433"/>
              <a:ext cx="3069287" cy="1745263"/>
            </a:xfrm>
            <a:custGeom>
              <a:avLst/>
              <a:gdLst/>
              <a:ahLst/>
              <a:cxnLst/>
              <a:rect l="l" t="t" r="r" b="b"/>
              <a:pathLst>
                <a:path w="3069287" h="1745263">
                  <a:moveTo>
                    <a:pt x="157" y="1464603"/>
                  </a:moveTo>
                  <a:cubicBezTo>
                    <a:pt x="-4415" y="1156390"/>
                    <a:pt x="91112" y="849810"/>
                    <a:pt x="279680" y="592918"/>
                  </a:cubicBezTo>
                  <a:cubicBezTo>
                    <a:pt x="589203" y="171248"/>
                    <a:pt x="1101577" y="-51385"/>
                    <a:pt x="1621029" y="10085"/>
                  </a:cubicBezTo>
                  <a:cubicBezTo>
                    <a:pt x="2126129" y="69856"/>
                    <a:pt x="2562025" y="389266"/>
                    <a:pt x="2771215" y="850593"/>
                  </a:cubicBezTo>
                  <a:lnTo>
                    <a:pt x="3069287" y="724214"/>
                  </a:lnTo>
                  <a:lnTo>
                    <a:pt x="2880540" y="1745263"/>
                  </a:lnTo>
                  <a:lnTo>
                    <a:pt x="2015420" y="1171039"/>
                  </a:lnTo>
                  <a:lnTo>
                    <a:pt x="2323687" y="1040338"/>
                  </a:lnTo>
                  <a:cubicBezTo>
                    <a:pt x="2176403" y="693700"/>
                    <a:pt x="1873138" y="424097"/>
                    <a:pt x="1483213" y="338767"/>
                  </a:cubicBezTo>
                  <a:cubicBezTo>
                    <a:pt x="832162" y="196293"/>
                    <a:pt x="186055" y="621496"/>
                    <a:pt x="40094" y="1288485"/>
                  </a:cubicBezTo>
                  <a:cubicBezTo>
                    <a:pt x="30695" y="1331434"/>
                    <a:pt x="23599" y="1374338"/>
                    <a:pt x="19551" y="1417149"/>
                  </a:cubicBezTo>
                  <a:lnTo>
                    <a:pt x="10745" y="1411479"/>
                  </a:lnTo>
                  <a:close/>
                </a:path>
              </a:pathLst>
            </a:custGeom>
            <a:solidFill>
              <a:schemeClr val="accent1"/>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7" name="平行四边形 36"/>
            <p:cNvSpPr/>
            <p:nvPr/>
          </p:nvSpPr>
          <p:spPr>
            <a:xfrm rot="10800000" flipH="1">
              <a:off x="3585384" y="4714449"/>
              <a:ext cx="1075852" cy="555205"/>
            </a:xfrm>
            <a:prstGeom prst="parallelogram">
              <a:avLst>
                <a:gd name="adj" fmla="val 148256"/>
              </a:avLst>
            </a:pr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8" name="平行四边形 37"/>
            <p:cNvSpPr/>
            <p:nvPr/>
          </p:nvSpPr>
          <p:spPr>
            <a:xfrm rot="10800000">
              <a:off x="3586819" y="4139376"/>
              <a:ext cx="1102175" cy="575073"/>
            </a:xfrm>
            <a:prstGeom prst="parallelogram">
              <a:avLst>
                <a:gd name="adj" fmla="val 148256"/>
              </a:avLst>
            </a:prstGeom>
            <a:solidFill>
              <a:schemeClr val="accent2"/>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39" name="TextBox 38"/>
            <p:cNvSpPr txBox="1"/>
            <p:nvPr/>
          </p:nvSpPr>
          <p:spPr>
            <a:xfrm>
              <a:off x="4238596" y="4438669"/>
              <a:ext cx="343638" cy="463849"/>
            </a:xfrm>
            <a:prstGeom prst="rect">
              <a:avLst/>
            </a:prstGeom>
            <a:noFill/>
          </p:spPr>
          <p:txBody>
            <a:bodyPr wrap="non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2800" dirty="0" smtClean="0">
                  <a:solidFill>
                    <a:prstClr val="white"/>
                  </a:solidFill>
                  <a:effectLst>
                    <a:outerShdw blurRad="38100" dist="38100" dir="2700000" algn="tl">
                      <a:srgbClr val="000000">
                        <a:alpha val="43137"/>
                      </a:srgbClr>
                    </a:outerShdw>
                  </a:effectLst>
                </a:rPr>
                <a:t>2</a:t>
              </a:r>
              <a:endParaRPr lang="zh-CN" altLang="en-US" sz="2800" dirty="0">
                <a:solidFill>
                  <a:prstClr val="white"/>
                </a:solidFill>
                <a:effectLst>
                  <a:outerShdw blurRad="38100" dist="38100" dir="2700000" algn="tl">
                    <a:srgbClr val="000000">
                      <a:alpha val="43137"/>
                    </a:srgbClr>
                  </a:outerShdw>
                </a:effectLst>
              </a:endParaRPr>
            </a:p>
          </p:txBody>
        </p:sp>
      </p:grpSp>
      <p:pic>
        <p:nvPicPr>
          <p:cNvPr id="40" name="图片 39" descr="7.png"/>
          <p:cNvPicPr>
            <a:picLocks noChangeAspect="1"/>
          </p:cNvPicPr>
          <p:nvPr/>
        </p:nvPicPr>
        <p:blipFill>
          <a:blip r:embed="rId2" cstate="print"/>
          <a:stretch>
            <a:fillRect/>
          </a:stretch>
        </p:blipFill>
        <p:spPr>
          <a:xfrm>
            <a:off x="3710014" y="2365440"/>
            <a:ext cx="1880564" cy="1585009"/>
          </a:xfrm>
          <a:prstGeom prst="rect">
            <a:avLst/>
          </a:prstGeom>
        </p:spPr>
      </p:pic>
      <p:grpSp>
        <p:nvGrpSpPr>
          <p:cNvPr id="41" name="组合 40"/>
          <p:cNvGrpSpPr/>
          <p:nvPr/>
        </p:nvGrpSpPr>
        <p:grpSpPr>
          <a:xfrm>
            <a:off x="838200" y="4058773"/>
            <a:ext cx="2643206" cy="907139"/>
            <a:chOff x="785786" y="4714883"/>
            <a:chExt cx="2643206" cy="1088566"/>
          </a:xfrm>
        </p:grpSpPr>
        <p:sp>
          <p:nvSpPr>
            <p:cNvPr id="42" name="TextBox 11"/>
            <p:cNvSpPr txBox="1">
              <a:spLocks noChangeArrowheads="1"/>
            </p:cNvSpPr>
            <p:nvPr/>
          </p:nvSpPr>
          <p:spPr bwMode="auto">
            <a:xfrm flipH="1">
              <a:off x="1357290" y="4857758"/>
              <a:ext cx="2000264" cy="332399"/>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smtClean="0">
                  <a:latin typeface="微软雅黑" pitchFamily="34" charset="-122"/>
                  <a:ea typeface="微软雅黑" pitchFamily="34" charset="-122"/>
                </a:rPr>
                <a:t>点击此处添加</a:t>
              </a:r>
              <a:r>
                <a:rPr lang="zh-CN" altLang="en-US" sz="1200" b="1" kern="0" dirty="0">
                  <a:latin typeface="微软雅黑" pitchFamily="34" charset="-122"/>
                  <a:ea typeface="微软雅黑" pitchFamily="34" charset="-122"/>
                </a:rPr>
                <a:t>标题</a:t>
              </a:r>
              <a:r>
                <a:rPr lang="zh-CN" altLang="en-US" sz="1200" b="1" kern="0" dirty="0" smtClean="0">
                  <a:latin typeface="微软雅黑" pitchFamily="34" charset="-122"/>
                  <a:ea typeface="微软雅黑" pitchFamily="34" charset="-122"/>
                </a:rPr>
                <a:t>    </a:t>
              </a:r>
              <a:endParaRPr lang="en-US" altLang="zh-CN" sz="1200" b="1" kern="0" dirty="0" smtClean="0">
                <a:latin typeface="微软雅黑" pitchFamily="34" charset="-122"/>
                <a:ea typeface="微软雅黑" pitchFamily="34" charset="-122"/>
              </a:endParaRPr>
            </a:p>
          </p:txBody>
        </p:sp>
        <p:sp>
          <p:nvSpPr>
            <p:cNvPr id="43" name="TextBox 42"/>
            <p:cNvSpPr txBox="1"/>
            <p:nvPr/>
          </p:nvSpPr>
          <p:spPr>
            <a:xfrm>
              <a:off x="1000100" y="4714883"/>
              <a:ext cx="571504" cy="480132"/>
            </a:xfrm>
            <a:prstGeom prst="rect">
              <a:avLst/>
            </a:prstGeom>
            <a:noFill/>
          </p:spPr>
          <p:txBody>
            <a:bodyPr wrap="squar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2000" dirty="0" smtClean="0">
                  <a:solidFill>
                    <a:schemeClr val="tx1"/>
                  </a:solidFill>
                  <a:latin typeface="Arial" pitchFamily="34" charset="0"/>
                  <a:cs typeface="Arial" pitchFamily="34" charset="0"/>
                </a:rPr>
                <a:t>2</a:t>
              </a:r>
              <a:r>
                <a:rPr lang="zh-CN" altLang="en-US" sz="2000" dirty="0" smtClean="0">
                  <a:solidFill>
                    <a:schemeClr val="tx1"/>
                  </a:solidFill>
                  <a:latin typeface="Arial" pitchFamily="34" charset="0"/>
                  <a:cs typeface="Arial" pitchFamily="34" charset="0"/>
                </a:rPr>
                <a:t>、</a:t>
              </a:r>
              <a:endParaRPr lang="zh-CN" altLang="en-US" sz="2000" dirty="0">
                <a:solidFill>
                  <a:schemeClr val="tx1"/>
                </a:solidFill>
                <a:latin typeface="Arial" pitchFamily="34" charset="0"/>
                <a:cs typeface="Arial" pitchFamily="34" charset="0"/>
              </a:endParaRPr>
            </a:p>
          </p:txBody>
        </p:sp>
        <p:sp>
          <p:nvSpPr>
            <p:cNvPr id="44" name="矩形 43"/>
            <p:cNvSpPr/>
            <p:nvPr/>
          </p:nvSpPr>
          <p:spPr>
            <a:xfrm>
              <a:off x="1088992" y="5214950"/>
              <a:ext cx="2340000" cy="18000"/>
            </a:xfrm>
            <a:prstGeom prst="rect">
              <a:avLst/>
            </a:prstGeom>
            <a:solidFill>
              <a:srgbClr val="C73E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5" name="Text Box 12"/>
            <p:cNvSpPr txBox="1">
              <a:spLocks noChangeArrowheads="1"/>
            </p:cNvSpPr>
            <p:nvPr/>
          </p:nvSpPr>
          <p:spPr bwMode="auto">
            <a:xfrm>
              <a:off x="785786" y="5286385"/>
              <a:ext cx="2500330" cy="517064"/>
            </a:xfrm>
            <a:prstGeom prst="rect">
              <a:avLst/>
            </a:prstGeom>
            <a:noFill/>
            <a:ln w="9525">
              <a:noFill/>
              <a:miter lim="800000"/>
              <a:headEnd/>
              <a:tailEnd/>
            </a:ln>
            <a:effectLst/>
          </p:spPr>
          <p:txBody>
            <a:bodyPr wrap="square">
              <a:spAutoFit/>
            </a:bodyPr>
            <a:lstStyle/>
            <a:p>
              <a:pPr marL="120650" indent="-120650" eaLnBrk="0" hangingPunct="0"/>
              <a:r>
                <a:rPr lang="zh-CN" altLang="en-US" sz="1100" b="0" dirty="0">
                  <a:ea typeface="宋体" charset="-122"/>
                </a:rPr>
                <a:t> </a:t>
              </a:r>
              <a:r>
                <a:rPr lang="zh-CN" altLang="en-US" sz="1100" b="0" dirty="0" smtClean="0">
                  <a:ea typeface="宋体" charset="-122"/>
                </a:rPr>
                <a:t>  点击</a:t>
              </a:r>
              <a:r>
                <a:rPr lang="zh-CN" altLang="en-US" sz="1100" b="0" dirty="0">
                  <a:ea typeface="宋体" charset="-122"/>
                </a:rPr>
                <a:t>输入</a:t>
              </a:r>
              <a:r>
                <a:rPr lang="zh-CN" altLang="en-US" sz="1100" b="0" dirty="0" smtClean="0">
                  <a:ea typeface="宋体" charset="-122"/>
                </a:rPr>
                <a:t>文本点击输入文本点击输入文本点击输入文本点击输入文本</a:t>
              </a:r>
              <a:endParaRPr lang="zh-CN" altLang="en-US" sz="1100" b="0" dirty="0">
                <a:ea typeface="宋体" charset="-122"/>
              </a:endParaRPr>
            </a:p>
          </p:txBody>
        </p:sp>
      </p:grpSp>
      <p:grpSp>
        <p:nvGrpSpPr>
          <p:cNvPr id="46" name="组合 45"/>
          <p:cNvGrpSpPr/>
          <p:nvPr/>
        </p:nvGrpSpPr>
        <p:grpSpPr>
          <a:xfrm>
            <a:off x="5938846" y="985230"/>
            <a:ext cx="2571768" cy="907139"/>
            <a:chOff x="5857884" y="761510"/>
            <a:chExt cx="2571768" cy="1088567"/>
          </a:xfrm>
        </p:grpSpPr>
        <p:sp>
          <p:nvSpPr>
            <p:cNvPr id="47" name="TextBox 11"/>
            <p:cNvSpPr txBox="1">
              <a:spLocks noChangeArrowheads="1"/>
            </p:cNvSpPr>
            <p:nvPr/>
          </p:nvSpPr>
          <p:spPr bwMode="auto">
            <a:xfrm flipH="1">
              <a:off x="6357950" y="904386"/>
              <a:ext cx="2000264" cy="332399"/>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smtClean="0">
                  <a:latin typeface="微软雅黑" pitchFamily="34" charset="-122"/>
                  <a:ea typeface="微软雅黑" pitchFamily="34" charset="-122"/>
                </a:rPr>
                <a:t>点击此处添加</a:t>
              </a:r>
              <a:r>
                <a:rPr lang="zh-CN" altLang="en-US" sz="1200" b="1" kern="0" dirty="0">
                  <a:latin typeface="微软雅黑" pitchFamily="34" charset="-122"/>
                  <a:ea typeface="微软雅黑" pitchFamily="34" charset="-122"/>
                </a:rPr>
                <a:t>标题</a:t>
              </a:r>
              <a:r>
                <a:rPr lang="zh-CN" altLang="en-US" sz="1200" b="1" kern="0" dirty="0" smtClean="0">
                  <a:latin typeface="微软雅黑" pitchFamily="34" charset="-122"/>
                  <a:ea typeface="微软雅黑" pitchFamily="34" charset="-122"/>
                </a:rPr>
                <a:t>    </a:t>
              </a:r>
              <a:endParaRPr lang="en-US" altLang="zh-CN" sz="1200" b="1" kern="0" dirty="0" smtClean="0">
                <a:latin typeface="微软雅黑" pitchFamily="34" charset="-122"/>
                <a:ea typeface="微软雅黑" pitchFamily="34" charset="-122"/>
              </a:endParaRPr>
            </a:p>
          </p:txBody>
        </p:sp>
        <p:sp>
          <p:nvSpPr>
            <p:cNvPr id="48" name="TextBox 47"/>
            <p:cNvSpPr txBox="1"/>
            <p:nvPr/>
          </p:nvSpPr>
          <p:spPr>
            <a:xfrm>
              <a:off x="6000760" y="761510"/>
              <a:ext cx="571504" cy="480132"/>
            </a:xfrm>
            <a:prstGeom prst="rect">
              <a:avLst/>
            </a:prstGeom>
            <a:noFill/>
          </p:spPr>
          <p:txBody>
            <a:bodyPr wrap="squar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2000" dirty="0" smtClean="0">
                  <a:solidFill>
                    <a:schemeClr val="tx1"/>
                  </a:solidFill>
                  <a:latin typeface="Arial" pitchFamily="34" charset="0"/>
                  <a:cs typeface="Arial" pitchFamily="34" charset="0"/>
                </a:rPr>
                <a:t>1</a:t>
              </a:r>
              <a:r>
                <a:rPr lang="zh-CN" altLang="en-US" sz="2000" dirty="0" smtClean="0">
                  <a:solidFill>
                    <a:schemeClr val="tx1"/>
                  </a:solidFill>
                  <a:latin typeface="Arial" pitchFamily="34" charset="0"/>
                  <a:cs typeface="Arial" pitchFamily="34" charset="0"/>
                </a:rPr>
                <a:t>、</a:t>
              </a:r>
              <a:endParaRPr lang="zh-CN" altLang="en-US" sz="2000" dirty="0">
                <a:solidFill>
                  <a:schemeClr val="tx1"/>
                </a:solidFill>
                <a:latin typeface="Arial" pitchFamily="34" charset="0"/>
                <a:cs typeface="Arial" pitchFamily="34" charset="0"/>
              </a:endParaRPr>
            </a:p>
          </p:txBody>
        </p:sp>
        <p:sp>
          <p:nvSpPr>
            <p:cNvPr id="49" name="矩形 48"/>
            <p:cNvSpPr/>
            <p:nvPr/>
          </p:nvSpPr>
          <p:spPr>
            <a:xfrm>
              <a:off x="6089652" y="1261576"/>
              <a:ext cx="2340000" cy="18000"/>
            </a:xfrm>
            <a:prstGeom prst="rect">
              <a:avLst/>
            </a:prstGeom>
            <a:solidFill>
              <a:srgbClr val="C73E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0" name="Text Box 12"/>
            <p:cNvSpPr txBox="1">
              <a:spLocks noChangeArrowheads="1"/>
            </p:cNvSpPr>
            <p:nvPr/>
          </p:nvSpPr>
          <p:spPr bwMode="auto">
            <a:xfrm>
              <a:off x="5857884" y="1333013"/>
              <a:ext cx="2500330" cy="517064"/>
            </a:xfrm>
            <a:prstGeom prst="rect">
              <a:avLst/>
            </a:prstGeom>
            <a:noFill/>
            <a:ln w="9525">
              <a:noFill/>
              <a:miter lim="800000"/>
              <a:headEnd/>
              <a:tailEnd/>
            </a:ln>
            <a:effectLst/>
          </p:spPr>
          <p:txBody>
            <a:bodyPr wrap="square">
              <a:spAutoFit/>
            </a:bodyPr>
            <a:lstStyle/>
            <a:p>
              <a:pPr marL="120650" indent="-120650" eaLnBrk="0" hangingPunct="0"/>
              <a:r>
                <a:rPr lang="zh-CN" altLang="en-US" sz="1100" b="0" dirty="0">
                  <a:ea typeface="宋体" charset="-122"/>
                </a:rPr>
                <a:t> </a:t>
              </a:r>
              <a:r>
                <a:rPr lang="zh-CN" altLang="en-US" sz="1100" b="0" dirty="0" smtClean="0">
                  <a:ea typeface="宋体" charset="-122"/>
                </a:rPr>
                <a:t>  点击</a:t>
              </a:r>
              <a:r>
                <a:rPr lang="zh-CN" altLang="en-US" sz="1100" b="0" dirty="0">
                  <a:ea typeface="宋体" charset="-122"/>
                </a:rPr>
                <a:t>输入</a:t>
              </a:r>
              <a:r>
                <a:rPr lang="zh-CN" altLang="en-US" sz="1100" b="0" dirty="0" smtClean="0">
                  <a:ea typeface="宋体" charset="-122"/>
                </a:rPr>
                <a:t>文本点击输入文本点击输入文本点击输入文本点击输入文本</a:t>
              </a:r>
              <a:endParaRPr lang="zh-CN" altLang="en-US" sz="1100" b="0" dirty="0">
                <a:ea typeface="宋体" charset="-122"/>
              </a:endParaRPr>
            </a:p>
          </p:txBody>
        </p:sp>
      </p:grpSp>
    </p:spTree>
    <p:extLst>
      <p:ext uri="{BB962C8B-B14F-4D97-AF65-F5344CB8AC3E}">
        <p14:creationId xmlns:p14="http://schemas.microsoft.com/office/powerpoint/2010/main" xmlns="" val="70417440"/>
      </p:ext>
    </p:extLst>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heel(1)">
                                      <p:cBhvr>
                                        <p:cTn id="11" dur="2000"/>
                                        <p:tgtEl>
                                          <p:spTgt spid="34"/>
                                        </p:tgtEl>
                                      </p:cBhvr>
                                    </p:animEffect>
                                  </p:childTnLst>
                                </p:cTn>
                              </p:par>
                              <p:par>
                                <p:cTn id="12" presetID="22" presetClass="entr" presetSubtype="4" fill="hold" nodeType="withEffect">
                                  <p:stCondLst>
                                    <p:cond delay="120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2000"/>
                                        <p:tgtEl>
                                          <p:spTgt spid="27"/>
                                        </p:tgtEl>
                                      </p:cBhvr>
                                    </p:animEffect>
                                  </p:childTnLst>
                                </p:cTn>
                              </p:par>
                            </p:childTnLst>
                          </p:cTn>
                        </p:par>
                        <p:par>
                          <p:cTn id="15" fill="hold">
                            <p:stCondLst>
                              <p:cond delay="3700"/>
                            </p:stCondLst>
                            <p:childTnLst>
                              <p:par>
                                <p:cTn id="16" presetID="2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childTnLst>
                                </p:cTn>
                              </p:par>
                            </p:childTnLst>
                          </p:cTn>
                        </p:par>
                        <p:par>
                          <p:cTn id="20" fill="hold">
                            <p:stCondLst>
                              <p:cond delay="4200"/>
                            </p:stCondLst>
                            <p:childTnLst>
                              <p:par>
                                <p:cTn id="21" presetID="6" presetClass="emph" presetSubtype="0" autoRev="1" fill="hold" nodeType="afterEffect">
                                  <p:stCondLst>
                                    <p:cond delay="0"/>
                                  </p:stCondLst>
                                  <p:childTnLst>
                                    <p:animScale>
                                      <p:cBhvr>
                                        <p:cTn id="22" dur="100" fill="hold"/>
                                        <p:tgtEl>
                                          <p:spTgt spid="40"/>
                                        </p:tgtEl>
                                      </p:cBhvr>
                                      <p:by x="110000" y="110000"/>
                                    </p:animScale>
                                  </p:childTnLst>
                                </p:cTn>
                              </p:par>
                            </p:childTnLst>
                          </p:cTn>
                        </p:par>
                        <p:par>
                          <p:cTn id="23" fill="hold">
                            <p:stCondLst>
                              <p:cond delay="4400"/>
                            </p:stCondLst>
                            <p:childTnLst>
                              <p:par>
                                <p:cTn id="24" presetID="2" presetClass="entr" presetSubtype="8"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1+#ppt_w/2"/>
                                          </p:val>
                                        </p:tav>
                                        <p:tav tm="100000">
                                          <p:val>
                                            <p:strVal val="#ppt_x"/>
                                          </p:val>
                                        </p:tav>
                                      </p:tavLst>
                                    </p:anim>
                                    <p:anim calcmode="lin" valueType="num">
                                      <p:cBhvr additive="base">
                                        <p:cTn id="31"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pic>
        <p:nvPicPr>
          <p:cNvPr id="9" name="Picture 2" descr="C:\Users\Administrator\Desktop\000.png"/>
          <p:cNvPicPr>
            <a:picLocks noChangeAspect="1" noChangeArrowheads="1"/>
          </p:cNvPicPr>
          <p:nvPr/>
        </p:nvPicPr>
        <p:blipFill>
          <a:blip r:embed="rId2" cstate="print">
            <a:duotone>
              <a:schemeClr val="accent1">
                <a:shade val="45000"/>
                <a:satMod val="135000"/>
              </a:schemeClr>
              <a:prstClr val="white"/>
            </a:duotone>
            <a:lum contrast="20000"/>
          </a:blip>
          <a:srcRect/>
          <a:stretch>
            <a:fillRect/>
          </a:stretch>
        </p:blipFill>
        <p:spPr bwMode="auto">
          <a:xfrm>
            <a:off x="3886200" y="925609"/>
            <a:ext cx="3657600" cy="4048290"/>
          </a:xfrm>
          <a:prstGeom prst="rect">
            <a:avLst/>
          </a:prstGeom>
          <a:noFill/>
          <a:effectLst>
            <a:innerShdw blurRad="63500" dist="50800" dir="16200000">
              <a:prstClr val="black">
                <a:alpha val="50000"/>
              </a:prstClr>
            </a:innerShdw>
          </a:effectLst>
        </p:spPr>
      </p:pic>
      <p:pic>
        <p:nvPicPr>
          <p:cNvPr id="10"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1685308" y="1073929"/>
            <a:ext cx="3039712" cy="4012421"/>
          </a:xfrm>
          <a:prstGeom prst="rect">
            <a:avLst/>
          </a:prstGeom>
          <a:noFill/>
          <a:effectLst>
            <a:outerShdw blurRad="76200" dir="13500000" sy="23000" kx="1200000" algn="br" rotWithShape="0">
              <a:prstClr val="black">
                <a:alpha val="20000"/>
              </a:prstClr>
            </a:outerShdw>
          </a:effectLst>
        </p:spPr>
      </p:pic>
      <p:sp>
        <p:nvSpPr>
          <p:cNvPr id="11" name="矩形 87"/>
          <p:cNvSpPr>
            <a:spLocks noChangeArrowheads="1"/>
          </p:cNvSpPr>
          <p:nvPr/>
        </p:nvSpPr>
        <p:spPr bwMode="auto">
          <a:xfrm>
            <a:off x="4343400" y="2772564"/>
            <a:ext cx="2286000" cy="1046440"/>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spc="300" dirty="0" smtClean="0">
                <a:latin typeface="微软雅黑" pitchFamily="34" charset="-122"/>
                <a:ea typeface="微软雅黑" pitchFamily="34" charset="-122"/>
              </a:rPr>
              <a:t>在此添加说明文本</a:t>
            </a:r>
            <a:endParaRPr lang="en-US" altLang="zh-CN" sz="1200" spc="300" dirty="0" smtClean="0">
              <a:latin typeface="微软雅黑" pitchFamily="34" charset="-122"/>
              <a:ea typeface="微软雅黑" pitchFamily="34" charset="-122"/>
            </a:endParaRPr>
          </a:p>
          <a:p>
            <a:pPr eaLnBrk="0" fontAlgn="ctr" hangingPunct="0">
              <a:buClr>
                <a:srgbClr val="FF0000"/>
              </a:buClr>
              <a:buSzPct val="70000"/>
            </a:pPr>
            <a:r>
              <a:rPr lang="zh-CN" altLang="en-US" sz="1000" b="0" spc="300" dirty="0" smtClean="0">
                <a:latin typeface="微软雅黑" pitchFamily="34" charset="-122"/>
                <a:ea typeface="微软雅黑" pitchFamily="34" charset="-122"/>
              </a:rPr>
              <a:t>在此添加说明文本在此</a:t>
            </a:r>
            <a:endParaRPr lang="en-US" altLang="zh-CN" sz="1000" b="0" spc="300" dirty="0" smtClean="0">
              <a:latin typeface="微软雅黑" pitchFamily="34" charset="-122"/>
              <a:ea typeface="微软雅黑" pitchFamily="34" charset="-122"/>
            </a:endParaRPr>
          </a:p>
          <a:p>
            <a:pPr eaLnBrk="0" fontAlgn="ctr" hangingPunct="0">
              <a:buClr>
                <a:srgbClr val="FF0000"/>
              </a:buClr>
              <a:buSzPct val="70000"/>
            </a:pPr>
            <a:r>
              <a:rPr lang="zh-CN" altLang="en-US" sz="1000" b="0" spc="300" dirty="0" smtClean="0">
                <a:latin typeface="微软雅黑" pitchFamily="34" charset="-122"/>
                <a:ea typeface="微软雅黑" pitchFamily="34" charset="-122"/>
              </a:rPr>
              <a:t>添加说明文本在此添加</a:t>
            </a:r>
            <a:endParaRPr lang="en-US" altLang="zh-CN" sz="1000" b="0" spc="300" dirty="0" smtClean="0">
              <a:latin typeface="微软雅黑" pitchFamily="34" charset="-122"/>
              <a:ea typeface="微软雅黑" pitchFamily="34" charset="-122"/>
            </a:endParaRPr>
          </a:p>
          <a:p>
            <a:pPr eaLnBrk="0" fontAlgn="ctr" hangingPunct="0">
              <a:buClr>
                <a:srgbClr val="FF0000"/>
              </a:buClr>
              <a:buSzPct val="70000"/>
            </a:pPr>
            <a:r>
              <a:rPr lang="zh-CN" altLang="en-US" sz="1000" b="0" spc="300" dirty="0" smtClean="0">
                <a:latin typeface="微软雅黑" pitchFamily="34" charset="-122"/>
                <a:ea typeface="微软雅黑" pitchFamily="34" charset="-122"/>
              </a:rPr>
              <a:t>添加说明文本在此添加</a:t>
            </a:r>
            <a:endParaRPr lang="en-US" altLang="zh-CN" sz="1000" dirty="0" smtClean="0">
              <a:latin typeface="微软雅黑" pitchFamily="34" charset="-122"/>
              <a:ea typeface="微软雅黑" pitchFamily="34" charset="-122"/>
            </a:endParaRPr>
          </a:p>
          <a:p>
            <a:pPr eaLnBrk="0" fontAlgn="ctr" hangingPunct="0">
              <a:buClr>
                <a:srgbClr val="FF0000"/>
              </a:buClr>
              <a:buSzPct val="70000"/>
            </a:pPr>
            <a:r>
              <a:rPr lang="zh-CN" altLang="en-US" sz="1000" b="0" spc="300" dirty="0" smtClean="0">
                <a:latin typeface="微软雅黑" pitchFamily="34" charset="-122"/>
                <a:ea typeface="微软雅黑" pitchFamily="34" charset="-122"/>
              </a:rPr>
              <a:t>添加说明文本在此添加</a:t>
            </a:r>
            <a:endParaRPr lang="en-US" altLang="zh-CN" sz="1000" dirty="0" smtClean="0">
              <a:latin typeface="微软雅黑" pitchFamily="34" charset="-122"/>
              <a:ea typeface="微软雅黑" pitchFamily="34" charset="-122"/>
            </a:endParaRPr>
          </a:p>
          <a:p>
            <a:pPr eaLnBrk="0" fontAlgn="ctr" hangingPunct="0">
              <a:buClr>
                <a:srgbClr val="FF0000"/>
              </a:buClr>
              <a:buSzPct val="70000"/>
            </a:pPr>
            <a:r>
              <a:rPr lang="zh-CN" altLang="en-US" sz="1000" b="0" spc="300" dirty="0" smtClean="0">
                <a:latin typeface="微软雅黑" pitchFamily="34" charset="-122"/>
                <a:ea typeface="微软雅黑" pitchFamily="34" charset="-122"/>
              </a:rPr>
              <a:t>添加说明文本在此添加</a:t>
            </a:r>
            <a:endParaRPr lang="en-US" altLang="zh-CN" sz="1000" dirty="0" smtClean="0">
              <a:latin typeface="微软雅黑" pitchFamily="34" charset="-122"/>
              <a:ea typeface="微软雅黑" pitchFamily="34" charset="-122"/>
            </a:endParaRPr>
          </a:p>
        </p:txBody>
      </p:sp>
      <p:sp>
        <p:nvSpPr>
          <p:cNvPr id="12" name="矩形 87"/>
          <p:cNvSpPr>
            <a:spLocks noChangeArrowheads="1"/>
          </p:cNvSpPr>
          <p:nvPr/>
        </p:nvSpPr>
        <p:spPr bwMode="auto">
          <a:xfrm>
            <a:off x="5943600" y="1566065"/>
            <a:ext cx="1524000" cy="692497"/>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sz="1200" spc="300" dirty="0" smtClean="0">
                <a:latin typeface="微软雅黑" pitchFamily="34" charset="-122"/>
                <a:ea typeface="微软雅黑" pitchFamily="34" charset="-122"/>
              </a:rPr>
              <a:t>在此添加说明</a:t>
            </a:r>
            <a:endParaRPr lang="en-US" altLang="zh-CN" sz="1200" spc="300" dirty="0" smtClean="0">
              <a:latin typeface="微软雅黑" pitchFamily="34" charset="-122"/>
              <a:ea typeface="微软雅黑" pitchFamily="34" charset="-122"/>
            </a:endParaRPr>
          </a:p>
          <a:p>
            <a:pPr algn="ctr" eaLnBrk="0" fontAlgn="ctr" hangingPunct="0">
              <a:buClr>
                <a:srgbClr val="FF0000"/>
              </a:buClr>
              <a:buSzPct val="70000"/>
            </a:pPr>
            <a:r>
              <a:rPr lang="zh-CN" altLang="en-US" sz="900" b="0" spc="300" dirty="0" smtClean="0">
                <a:latin typeface="微软雅黑" pitchFamily="34" charset="-122"/>
                <a:ea typeface="微软雅黑" pitchFamily="34" charset="-122"/>
              </a:rPr>
              <a:t>在此添加说明文本</a:t>
            </a:r>
            <a:endParaRPr lang="en-US" altLang="zh-CN" sz="900" b="0" spc="300" dirty="0" smtClean="0">
              <a:latin typeface="微软雅黑" pitchFamily="34" charset="-122"/>
              <a:ea typeface="微软雅黑" pitchFamily="34" charset="-122"/>
            </a:endParaRPr>
          </a:p>
          <a:p>
            <a:pPr algn="ctr" eaLnBrk="0" fontAlgn="ctr" hangingPunct="0">
              <a:buClr>
                <a:srgbClr val="FF0000"/>
              </a:buClr>
              <a:buSzPct val="70000"/>
            </a:pPr>
            <a:r>
              <a:rPr lang="zh-CN" altLang="en-US" sz="900" b="0" spc="300" dirty="0" smtClean="0">
                <a:latin typeface="微软雅黑" pitchFamily="34" charset="-122"/>
                <a:ea typeface="微软雅黑" pitchFamily="34" charset="-122"/>
              </a:rPr>
              <a:t>添加说明文本在此</a:t>
            </a:r>
            <a:endParaRPr lang="en-US" altLang="zh-CN" sz="900" b="0" spc="300" dirty="0" smtClean="0">
              <a:latin typeface="微软雅黑" pitchFamily="34" charset="-122"/>
              <a:ea typeface="微软雅黑" pitchFamily="34" charset="-122"/>
            </a:endParaRPr>
          </a:p>
          <a:p>
            <a:pPr algn="ctr" eaLnBrk="0" fontAlgn="ctr" hangingPunct="0">
              <a:buClr>
                <a:srgbClr val="FF0000"/>
              </a:buClr>
              <a:buSzPct val="70000"/>
            </a:pPr>
            <a:r>
              <a:rPr lang="zh-CN" altLang="en-US" sz="900" b="0" spc="300" dirty="0" smtClean="0">
                <a:latin typeface="微软雅黑" pitchFamily="34" charset="-122"/>
                <a:ea typeface="微软雅黑" pitchFamily="34" charset="-122"/>
              </a:rPr>
              <a:t>添加说明文本在此</a:t>
            </a:r>
            <a:endParaRPr lang="en-US" altLang="zh-CN" sz="900" dirty="0" smtClean="0">
              <a:latin typeface="微软雅黑" pitchFamily="34" charset="-122"/>
              <a:ea typeface="微软雅黑" pitchFamily="34" charset="-122"/>
            </a:endParaRPr>
          </a:p>
        </p:txBody>
      </p:sp>
      <p:sp>
        <p:nvSpPr>
          <p:cNvPr id="13" name="矩形 87"/>
          <p:cNvSpPr>
            <a:spLocks noChangeArrowheads="1"/>
          </p:cNvSpPr>
          <p:nvPr/>
        </p:nvSpPr>
        <p:spPr bwMode="auto">
          <a:xfrm>
            <a:off x="4724400" y="1820065"/>
            <a:ext cx="990600" cy="46166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sz="1200" spc="300" dirty="0" smtClean="0">
                <a:latin typeface="微软雅黑" pitchFamily="34" charset="-122"/>
                <a:ea typeface="微软雅黑" pitchFamily="34" charset="-122"/>
              </a:rPr>
              <a:t>在此添</a:t>
            </a:r>
            <a:endParaRPr lang="en-US" altLang="zh-CN" sz="1200" spc="300" dirty="0" smtClean="0">
              <a:latin typeface="微软雅黑" pitchFamily="34" charset="-122"/>
              <a:ea typeface="微软雅黑" pitchFamily="34" charset="-122"/>
            </a:endParaRPr>
          </a:p>
          <a:p>
            <a:pPr algn="ctr" eaLnBrk="0" fontAlgn="ctr" hangingPunct="0">
              <a:buClr>
                <a:srgbClr val="FF0000"/>
              </a:buClr>
              <a:buSzPct val="70000"/>
            </a:pPr>
            <a:r>
              <a:rPr lang="zh-CN" altLang="en-US" sz="1200" spc="300" dirty="0" smtClean="0">
                <a:latin typeface="微软雅黑" pitchFamily="34" charset="-122"/>
                <a:ea typeface="微软雅黑" pitchFamily="34" charset="-122"/>
              </a:rPr>
              <a:t>加文本</a:t>
            </a:r>
            <a:endParaRPr lang="en-US" altLang="zh-CN" sz="800" dirty="0" smtClean="0">
              <a:latin typeface="微软雅黑" pitchFamily="34" charset="-122"/>
              <a:ea typeface="微软雅黑" pitchFamily="34" charset="-122"/>
            </a:endParaRPr>
          </a:p>
        </p:txBody>
      </p:sp>
      <p:sp>
        <p:nvSpPr>
          <p:cNvPr id="14" name="矩形 87"/>
          <p:cNvSpPr>
            <a:spLocks noChangeArrowheads="1"/>
          </p:cNvSpPr>
          <p:nvPr/>
        </p:nvSpPr>
        <p:spPr bwMode="auto">
          <a:xfrm>
            <a:off x="5238750" y="1105690"/>
            <a:ext cx="990600" cy="46166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sz="1200" spc="300" dirty="0" smtClean="0">
                <a:latin typeface="微软雅黑" pitchFamily="34" charset="-122"/>
                <a:ea typeface="微软雅黑" pitchFamily="34" charset="-122"/>
              </a:rPr>
              <a:t>在此添</a:t>
            </a:r>
            <a:endParaRPr lang="en-US" altLang="zh-CN" sz="1200" spc="300" dirty="0" smtClean="0">
              <a:latin typeface="微软雅黑" pitchFamily="34" charset="-122"/>
              <a:ea typeface="微软雅黑" pitchFamily="34" charset="-122"/>
            </a:endParaRPr>
          </a:p>
          <a:p>
            <a:pPr algn="ctr" eaLnBrk="0" fontAlgn="ctr" hangingPunct="0">
              <a:buClr>
                <a:srgbClr val="FF0000"/>
              </a:buClr>
              <a:buSzPct val="70000"/>
            </a:pPr>
            <a:r>
              <a:rPr lang="zh-CN" altLang="en-US" sz="1200" spc="300" dirty="0" smtClean="0">
                <a:latin typeface="微软雅黑" pitchFamily="34" charset="-122"/>
                <a:ea typeface="微软雅黑" pitchFamily="34" charset="-122"/>
              </a:rPr>
              <a:t>加文本</a:t>
            </a:r>
            <a:endParaRPr lang="en-US" altLang="zh-CN" sz="8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117087013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1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35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5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anim calcmode="lin" valueType="num">
                                      <p:cBhvr>
                                        <p:cTn id="36" dur="500" fill="hold"/>
                                        <p:tgtEl>
                                          <p:spTgt spid="14"/>
                                        </p:tgtEl>
                                        <p:attrNameLst>
                                          <p:attrName>ppt_x</p:attrName>
                                        </p:attrNameLst>
                                      </p:cBhvr>
                                      <p:tavLst>
                                        <p:tav tm="0">
                                          <p:val>
                                            <p:strVal val="#ppt_x"/>
                                          </p:val>
                                        </p:tav>
                                        <p:tav tm="100000">
                                          <p:val>
                                            <p:strVal val="#ppt_x"/>
                                          </p:val>
                                        </p:tav>
                                      </p:tavLst>
                                    </p:anim>
                                    <p:anim calcmode="lin" valueType="num">
                                      <p:cBhvr>
                                        <p:cTn id="3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23" name="Freeform 3"/>
          <p:cNvSpPr>
            <a:spLocks/>
          </p:cNvSpPr>
          <p:nvPr/>
        </p:nvSpPr>
        <p:spPr bwMode="gray">
          <a:xfrm>
            <a:off x="2459044" y="2532017"/>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solidFill>
                <a:schemeClr val="bg1"/>
              </a:solidFill>
            </a:endParaRPr>
          </a:p>
        </p:txBody>
      </p:sp>
      <p:sp>
        <p:nvSpPr>
          <p:cNvPr id="24" name="Freeform 4"/>
          <p:cNvSpPr>
            <a:spLocks/>
          </p:cNvSpPr>
          <p:nvPr/>
        </p:nvSpPr>
        <p:spPr bwMode="gray">
          <a:xfrm>
            <a:off x="4378331" y="2466929"/>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solidFill>
                <a:schemeClr val="bg1"/>
              </a:solidFill>
            </a:endParaRPr>
          </a:p>
        </p:txBody>
      </p:sp>
      <p:sp>
        <p:nvSpPr>
          <p:cNvPr id="25" name="Freeform 5"/>
          <p:cNvSpPr>
            <a:spLocks/>
          </p:cNvSpPr>
          <p:nvPr/>
        </p:nvSpPr>
        <p:spPr bwMode="gray">
          <a:xfrm flipH="1">
            <a:off x="4778381" y="2532017"/>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solidFill>
                <a:schemeClr val="bg1"/>
              </a:solidFill>
            </a:endParaRPr>
          </a:p>
        </p:txBody>
      </p:sp>
      <p:sp>
        <p:nvSpPr>
          <p:cNvPr id="26" name="AutoShape 3"/>
          <p:cNvSpPr>
            <a:spLocks noChangeArrowheads="1"/>
          </p:cNvSpPr>
          <p:nvPr/>
        </p:nvSpPr>
        <p:spPr bwMode="gray">
          <a:xfrm>
            <a:off x="1168400" y="4048098"/>
            <a:ext cx="7061200" cy="809652"/>
          </a:xfrm>
          <a:prstGeom prst="roundRect">
            <a:avLst>
              <a:gd name="adj" fmla="val 8097"/>
            </a:avLst>
          </a:prstGeom>
          <a:solidFill>
            <a:srgbClr val="FFFFFF"/>
          </a:solidFill>
          <a:ln w="9525">
            <a:solidFill>
              <a:srgbClr val="333333"/>
            </a:solidFill>
            <a:prstDash val="dash"/>
            <a:round/>
            <a:headEnd/>
            <a:tailEnd/>
          </a:ln>
        </p:spPr>
        <p:txBody>
          <a:bodyPr wrap="none" anchor="ctr"/>
          <a:lstStyle/>
          <a:p>
            <a:endParaRPr lang="zh-CN" altLang="en-US" dirty="0">
              <a:ea typeface="宋体" charset="-122"/>
            </a:endParaRPr>
          </a:p>
        </p:txBody>
      </p:sp>
      <p:sp>
        <p:nvSpPr>
          <p:cNvPr id="27" name="Rectangle 5"/>
          <p:cNvSpPr>
            <a:spLocks noChangeArrowheads="1"/>
          </p:cNvSpPr>
          <p:nvPr/>
        </p:nvSpPr>
        <p:spPr bwMode="auto">
          <a:xfrm>
            <a:off x="1244598" y="3983556"/>
            <a:ext cx="6929486" cy="878243"/>
          </a:xfrm>
          <a:prstGeom prst="rect">
            <a:avLst/>
          </a:prstGeom>
          <a:noFill/>
          <a:ln w="9525" algn="ctr">
            <a:noFill/>
            <a:miter lim="800000"/>
            <a:headEnd/>
            <a:tailEnd/>
          </a:ln>
          <a:effectLst/>
        </p:spPr>
        <p:txBody>
          <a:bodyPr wrap="square" lIns="83238" tIns="41619" rIns="83238" bIns="41619" anchor="ctr">
            <a:spAutoFit/>
          </a:bodyPr>
          <a:lstStyle/>
          <a:p>
            <a:pPr defTabSz="831850">
              <a:lnSpc>
                <a:spcPct val="120000"/>
              </a:lnSpc>
            </a:pPr>
            <a:r>
              <a:rPr lang="zh-CN" altLang="en-US" sz="1500" dirty="0">
                <a:solidFill>
                  <a:srgbClr val="000000"/>
                </a:solidFill>
                <a:latin typeface="Arial" charset="0"/>
                <a:ea typeface="宋体" charset="-122"/>
              </a:rPr>
              <a:t>点击输入你想输入的文字内容点击输入你想输入的文字内容点击输入你想输入</a:t>
            </a:r>
            <a:r>
              <a:rPr lang="zh-CN" altLang="en-US" sz="1500" dirty="0" smtClean="0">
                <a:solidFill>
                  <a:srgbClr val="000000"/>
                </a:solidFill>
                <a:latin typeface="Arial" charset="0"/>
                <a:ea typeface="宋体" charset="-122"/>
              </a:rPr>
              <a:t>的亮亮图文旗舰店</a:t>
            </a:r>
            <a:r>
              <a:rPr lang="en-US" altLang="zh-CN" sz="1500" dirty="0" smtClean="0">
                <a:solidFill>
                  <a:srgbClr val="000000"/>
                </a:solidFill>
                <a:latin typeface="Arial" charset="0"/>
                <a:ea typeface="宋体" charset="-122"/>
              </a:rPr>
              <a:t>https://liangliangtuwen.tmall.com</a:t>
            </a:r>
          </a:p>
          <a:p>
            <a:pPr algn="l" defTabSz="831850" eaLnBrk="1" fontAlgn="base" hangingPunct="1">
              <a:lnSpc>
                <a:spcPct val="120000"/>
              </a:lnSpc>
              <a:buClrTx/>
              <a:buSzTx/>
            </a:pPr>
            <a:endParaRPr kumimoji="1" lang="zh-CN" altLang="en-US" sz="1500" b="1" dirty="0">
              <a:solidFill>
                <a:srgbClr val="000000"/>
              </a:solidFill>
              <a:latin typeface="楷体_GB2312" pitchFamily="49" charset="-122"/>
              <a:ea typeface="楷体_GB2312" pitchFamily="49" charset="-122"/>
            </a:endParaRPr>
          </a:p>
        </p:txBody>
      </p:sp>
      <p:grpSp>
        <p:nvGrpSpPr>
          <p:cNvPr id="28" name="组合 24"/>
          <p:cNvGrpSpPr/>
          <p:nvPr/>
        </p:nvGrpSpPr>
        <p:grpSpPr>
          <a:xfrm>
            <a:off x="5664206" y="1342979"/>
            <a:ext cx="1362075" cy="1322388"/>
            <a:chOff x="5567344" y="954084"/>
            <a:chExt cx="1362075" cy="1322388"/>
          </a:xfrm>
        </p:grpSpPr>
        <p:grpSp>
          <p:nvGrpSpPr>
            <p:cNvPr id="29" name="Group 13"/>
            <p:cNvGrpSpPr>
              <a:grpSpLocks/>
            </p:cNvGrpSpPr>
            <p:nvPr/>
          </p:nvGrpSpPr>
          <p:grpSpPr bwMode="auto">
            <a:xfrm>
              <a:off x="5567344" y="954084"/>
              <a:ext cx="1362075" cy="1322388"/>
              <a:chOff x="4320" y="1152"/>
              <a:chExt cx="414" cy="402"/>
            </a:xfrm>
          </p:grpSpPr>
          <p:sp>
            <p:nvSpPr>
              <p:cNvPr id="31" name="AutoShape 14"/>
              <p:cNvSpPr>
                <a:spLocks noChangeArrowheads="1"/>
              </p:cNvSpPr>
              <p:nvPr/>
            </p:nvSpPr>
            <p:spPr bwMode="gray">
              <a:xfrm>
                <a:off x="4320" y="1152"/>
                <a:ext cx="414" cy="402"/>
              </a:xfrm>
              <a:prstGeom prst="roundRect">
                <a:avLst>
                  <a:gd name="adj" fmla="val 11921"/>
                </a:avLst>
              </a:prstGeom>
              <a:solidFill>
                <a:schemeClr val="accent2"/>
              </a:solidFill>
              <a:ln w="25400">
                <a:solidFill>
                  <a:srgbClr val="FFFFFF"/>
                </a:solidFill>
                <a:round/>
                <a:headEnd/>
                <a:tailEnd/>
              </a:ln>
              <a:effectLst>
                <a:outerShdw dist="53882" dir="2700000" algn="ctr" rotWithShape="0">
                  <a:srgbClr val="000000">
                    <a:alpha val="50000"/>
                  </a:srgbClr>
                </a:outerShdw>
              </a:effectLst>
            </p:spPr>
            <p:txBody>
              <a:bodyPr wrap="none" anchor="ctr"/>
              <a:lstStyle/>
              <a:p>
                <a:pPr>
                  <a:defRPr/>
                </a:pPr>
                <a:endParaRPr lang="zh-CN" altLang="en-US">
                  <a:solidFill>
                    <a:schemeClr val="bg1"/>
                  </a:solidFill>
                  <a:ea typeface="宋体" charset="-122"/>
                </a:endParaRPr>
              </a:p>
            </p:txBody>
          </p:sp>
          <p:sp>
            <p:nvSpPr>
              <p:cNvPr id="32" name="Freeform 15"/>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bg1"/>
                  </a:gs>
                  <a:gs pos="50000">
                    <a:schemeClr val="hlink">
                      <a:alpha val="0"/>
                    </a:schemeClr>
                  </a:gs>
                  <a:gs pos="100000">
                    <a:schemeClr val="hlink">
                      <a:gamma/>
                      <a:tint val="48627"/>
                      <a:invGamma/>
                    </a:schemeClr>
                  </a:gs>
                </a:gsLst>
                <a:lin ang="2700000" scaled="1"/>
              </a:gradFill>
              <a:ln w="0">
                <a:noFill/>
                <a:prstDash val="solid"/>
                <a:round/>
                <a:headEnd/>
                <a:tailEnd/>
              </a:ln>
            </p:spPr>
            <p:txBody>
              <a:bodyPr/>
              <a:lstStyle/>
              <a:p>
                <a:pPr>
                  <a:defRPr/>
                </a:pPr>
                <a:endParaRPr lang="zh-CN" altLang="en-US">
                  <a:solidFill>
                    <a:schemeClr val="bg1"/>
                  </a:solidFill>
                </a:endParaRPr>
              </a:p>
            </p:txBody>
          </p:sp>
        </p:grpSp>
        <p:sp>
          <p:nvSpPr>
            <p:cNvPr id="30" name="Text Box 22"/>
            <p:cNvSpPr txBox="1">
              <a:spLocks noChangeArrowheads="1"/>
            </p:cNvSpPr>
            <p:nvPr/>
          </p:nvSpPr>
          <p:spPr bwMode="gray">
            <a:xfrm>
              <a:off x="5857884" y="1285866"/>
              <a:ext cx="773785" cy="646331"/>
            </a:xfrm>
            <a:prstGeom prst="rect">
              <a:avLst/>
            </a:prstGeom>
            <a:noFill/>
            <a:ln w="9525" algn="ctr">
              <a:noFill/>
              <a:miter lim="800000"/>
              <a:headEnd/>
              <a:tailEnd/>
            </a:ln>
          </p:spPr>
          <p:txBody>
            <a:bodyPr>
              <a:spAutoFit/>
            </a:bodyPr>
            <a:lstStyle/>
            <a:p>
              <a:pPr algn="ctr" eaLnBrk="0" hangingPunct="0"/>
              <a:r>
                <a:rPr lang="zh-CN" altLang="en-US" b="1" dirty="0" smtClean="0">
                  <a:solidFill>
                    <a:schemeClr val="bg1"/>
                  </a:solidFill>
                  <a:latin typeface="微软雅黑" pitchFamily="34" charset="-122"/>
                  <a:ea typeface="微软雅黑" pitchFamily="34" charset="-122"/>
                </a:rPr>
                <a:t>文本</a:t>
              </a:r>
              <a:endParaRPr lang="en-US" altLang="zh-CN" b="1" dirty="0" smtClean="0">
                <a:solidFill>
                  <a:schemeClr val="bg1"/>
                </a:solidFill>
                <a:latin typeface="微软雅黑" pitchFamily="34" charset="-122"/>
                <a:ea typeface="微软雅黑" pitchFamily="34" charset="-122"/>
              </a:endParaRPr>
            </a:p>
            <a:p>
              <a:pPr algn="ctr" eaLnBrk="0" hangingPunct="0"/>
              <a:r>
                <a:rPr lang="zh-CN" altLang="en-US" b="1" dirty="0" smtClean="0">
                  <a:solidFill>
                    <a:schemeClr val="bg1"/>
                  </a:solidFill>
                  <a:latin typeface="微软雅黑" pitchFamily="34" charset="-122"/>
                  <a:ea typeface="微软雅黑" pitchFamily="34" charset="-122"/>
                </a:rPr>
                <a:t>标题</a:t>
              </a:r>
              <a:endParaRPr lang="en-US" altLang="zh-CN" b="1" dirty="0">
                <a:solidFill>
                  <a:schemeClr val="bg1"/>
                </a:solidFill>
                <a:latin typeface="微软雅黑" pitchFamily="34" charset="-122"/>
                <a:ea typeface="微软雅黑" pitchFamily="34" charset="-122"/>
              </a:endParaRPr>
            </a:p>
          </p:txBody>
        </p:sp>
      </p:grpSp>
      <p:grpSp>
        <p:nvGrpSpPr>
          <p:cNvPr id="33" name="组合 25"/>
          <p:cNvGrpSpPr/>
          <p:nvPr/>
        </p:nvGrpSpPr>
        <p:grpSpPr>
          <a:xfrm>
            <a:off x="3876681" y="1333454"/>
            <a:ext cx="1362075" cy="1322388"/>
            <a:chOff x="3779819" y="944559"/>
            <a:chExt cx="1362075" cy="1322388"/>
          </a:xfrm>
        </p:grpSpPr>
        <p:grpSp>
          <p:nvGrpSpPr>
            <p:cNvPr id="34" name="Group 10"/>
            <p:cNvGrpSpPr>
              <a:grpSpLocks/>
            </p:cNvGrpSpPr>
            <p:nvPr/>
          </p:nvGrpSpPr>
          <p:grpSpPr bwMode="auto">
            <a:xfrm>
              <a:off x="3779819" y="944559"/>
              <a:ext cx="1362075" cy="1322388"/>
              <a:chOff x="4320" y="1152"/>
              <a:chExt cx="414" cy="402"/>
            </a:xfrm>
          </p:grpSpPr>
          <p:sp>
            <p:nvSpPr>
              <p:cNvPr id="36" name="AutoShape 11"/>
              <p:cNvSpPr>
                <a:spLocks noChangeArrowheads="1"/>
              </p:cNvSpPr>
              <p:nvPr/>
            </p:nvSpPr>
            <p:spPr bwMode="gray">
              <a:xfrm>
                <a:off x="4320" y="1152"/>
                <a:ext cx="414" cy="402"/>
              </a:xfrm>
              <a:prstGeom prst="roundRect">
                <a:avLst>
                  <a:gd name="adj" fmla="val 11921"/>
                </a:avLst>
              </a:prstGeom>
              <a:solidFill>
                <a:schemeClr val="accent1"/>
              </a:solidFill>
              <a:ln w="25400">
                <a:solidFill>
                  <a:srgbClr val="FFFFFF"/>
                </a:solidFill>
                <a:round/>
                <a:headEnd/>
                <a:tailEnd/>
              </a:ln>
              <a:effectLst>
                <a:outerShdw dist="53882" dir="2700000" algn="ctr" rotWithShape="0">
                  <a:srgbClr val="000000">
                    <a:alpha val="50000"/>
                  </a:srgbClr>
                </a:outerShdw>
              </a:effectLst>
            </p:spPr>
            <p:txBody>
              <a:bodyPr wrap="none" anchor="ctr"/>
              <a:lstStyle/>
              <a:p>
                <a:pPr>
                  <a:defRPr/>
                </a:pPr>
                <a:endParaRPr lang="zh-CN" altLang="en-US">
                  <a:solidFill>
                    <a:schemeClr val="bg1"/>
                  </a:solidFill>
                  <a:ea typeface="宋体" charset="-122"/>
                </a:endParaRPr>
              </a:p>
            </p:txBody>
          </p:sp>
          <p:sp>
            <p:nvSpPr>
              <p:cNvPr id="37"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bg1"/>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pPr>
                  <a:defRPr/>
                </a:pPr>
                <a:endParaRPr lang="zh-CN" altLang="en-US">
                  <a:solidFill>
                    <a:schemeClr val="bg1"/>
                  </a:solidFill>
                </a:endParaRPr>
              </a:p>
            </p:txBody>
          </p:sp>
        </p:grpSp>
        <p:sp>
          <p:nvSpPr>
            <p:cNvPr id="35" name="Text Box 22"/>
            <p:cNvSpPr txBox="1">
              <a:spLocks noChangeArrowheads="1"/>
            </p:cNvSpPr>
            <p:nvPr/>
          </p:nvSpPr>
          <p:spPr bwMode="gray">
            <a:xfrm>
              <a:off x="4071934" y="1285866"/>
              <a:ext cx="773785" cy="646331"/>
            </a:xfrm>
            <a:prstGeom prst="rect">
              <a:avLst/>
            </a:prstGeom>
            <a:noFill/>
            <a:ln w="9525" algn="ctr">
              <a:noFill/>
              <a:miter lim="800000"/>
              <a:headEnd/>
              <a:tailEnd/>
            </a:ln>
          </p:spPr>
          <p:txBody>
            <a:bodyPr>
              <a:spAutoFit/>
            </a:bodyPr>
            <a:lstStyle/>
            <a:p>
              <a:pPr algn="ctr" eaLnBrk="0" hangingPunct="0"/>
              <a:r>
                <a:rPr lang="zh-CN" altLang="en-US" b="1" dirty="0" smtClean="0">
                  <a:solidFill>
                    <a:schemeClr val="bg1"/>
                  </a:solidFill>
                  <a:latin typeface="微软雅黑" pitchFamily="34" charset="-122"/>
                  <a:ea typeface="微软雅黑" pitchFamily="34" charset="-122"/>
                </a:rPr>
                <a:t>文本</a:t>
              </a:r>
              <a:endParaRPr lang="en-US" altLang="zh-CN" b="1" dirty="0" smtClean="0">
                <a:solidFill>
                  <a:schemeClr val="bg1"/>
                </a:solidFill>
                <a:latin typeface="微软雅黑" pitchFamily="34" charset="-122"/>
                <a:ea typeface="微软雅黑" pitchFamily="34" charset="-122"/>
              </a:endParaRPr>
            </a:p>
            <a:p>
              <a:pPr algn="ctr" eaLnBrk="0" hangingPunct="0"/>
              <a:r>
                <a:rPr lang="zh-CN" altLang="en-US" b="1" dirty="0" smtClean="0">
                  <a:solidFill>
                    <a:schemeClr val="bg1"/>
                  </a:solidFill>
                  <a:latin typeface="微软雅黑" pitchFamily="34" charset="-122"/>
                  <a:ea typeface="微软雅黑" pitchFamily="34" charset="-122"/>
                </a:rPr>
                <a:t>标题</a:t>
              </a:r>
              <a:endParaRPr lang="en-US" altLang="zh-CN" b="1" dirty="0">
                <a:solidFill>
                  <a:schemeClr val="bg1"/>
                </a:solidFill>
                <a:latin typeface="微软雅黑" pitchFamily="34" charset="-122"/>
                <a:ea typeface="微软雅黑" pitchFamily="34" charset="-122"/>
              </a:endParaRPr>
            </a:p>
          </p:txBody>
        </p:sp>
      </p:grpSp>
      <p:grpSp>
        <p:nvGrpSpPr>
          <p:cNvPr id="38" name="组合 26"/>
          <p:cNvGrpSpPr/>
          <p:nvPr/>
        </p:nvGrpSpPr>
        <p:grpSpPr>
          <a:xfrm>
            <a:off x="2097094" y="1333454"/>
            <a:ext cx="1362075" cy="1322388"/>
            <a:chOff x="2000232" y="944559"/>
            <a:chExt cx="1362075" cy="1322388"/>
          </a:xfrm>
        </p:grpSpPr>
        <p:grpSp>
          <p:nvGrpSpPr>
            <p:cNvPr id="39" name="Group 6"/>
            <p:cNvGrpSpPr>
              <a:grpSpLocks/>
            </p:cNvGrpSpPr>
            <p:nvPr/>
          </p:nvGrpSpPr>
          <p:grpSpPr bwMode="auto">
            <a:xfrm>
              <a:off x="2000232" y="944559"/>
              <a:ext cx="1362075" cy="1322388"/>
              <a:chOff x="4320" y="1152"/>
              <a:chExt cx="414" cy="402"/>
            </a:xfrm>
          </p:grpSpPr>
          <p:sp>
            <p:nvSpPr>
              <p:cNvPr id="41" name="AutoShape 7"/>
              <p:cNvSpPr>
                <a:spLocks noChangeArrowheads="1"/>
              </p:cNvSpPr>
              <p:nvPr/>
            </p:nvSpPr>
            <p:spPr bwMode="gray">
              <a:xfrm>
                <a:off x="4320" y="1152"/>
                <a:ext cx="414" cy="402"/>
              </a:xfrm>
              <a:prstGeom prst="roundRect">
                <a:avLst>
                  <a:gd name="adj" fmla="val 11921"/>
                </a:avLst>
              </a:prstGeom>
              <a:solidFill>
                <a:schemeClr val="bg1">
                  <a:lumMod val="65000"/>
                </a:schemeClr>
              </a:solidFill>
              <a:ln w="25400">
                <a:solidFill>
                  <a:srgbClr val="FFFFFF"/>
                </a:solidFill>
                <a:round/>
                <a:headEnd/>
                <a:tailEnd/>
              </a:ln>
              <a:effectLst>
                <a:outerShdw dist="53882" dir="2700000" algn="ctr" rotWithShape="0">
                  <a:srgbClr val="000000">
                    <a:alpha val="50000"/>
                  </a:srgbClr>
                </a:outerShdw>
              </a:effectLst>
            </p:spPr>
            <p:txBody>
              <a:bodyPr wrap="none" anchor="ctr"/>
              <a:lstStyle/>
              <a:p>
                <a:pPr>
                  <a:defRPr/>
                </a:pPr>
                <a:endParaRPr lang="zh-CN" altLang="en-US">
                  <a:solidFill>
                    <a:schemeClr val="bg1"/>
                  </a:solidFill>
                  <a:ea typeface="宋体" charset="-122"/>
                </a:endParaRPr>
              </a:p>
            </p:txBody>
          </p:sp>
          <p:sp>
            <p:nvSpPr>
              <p:cNvPr id="42" name="Freeform 8"/>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bg1"/>
                  </a:gs>
                  <a:gs pos="43000">
                    <a:schemeClr val="accent1">
                      <a:alpha val="0"/>
                    </a:schemeClr>
                  </a:gs>
                  <a:gs pos="100000">
                    <a:schemeClr val="accent1">
                      <a:gamma/>
                      <a:tint val="48627"/>
                      <a:invGamma/>
                    </a:schemeClr>
                  </a:gs>
                </a:gsLst>
                <a:lin ang="2700000" scaled="1"/>
              </a:gradFill>
              <a:ln w="0">
                <a:noFill/>
                <a:prstDash val="solid"/>
                <a:round/>
                <a:headEnd/>
                <a:tailEnd/>
              </a:ln>
            </p:spPr>
            <p:txBody>
              <a:bodyPr/>
              <a:lstStyle/>
              <a:p>
                <a:pPr>
                  <a:defRPr/>
                </a:pPr>
                <a:endParaRPr lang="zh-CN" altLang="en-US">
                  <a:solidFill>
                    <a:schemeClr val="bg1"/>
                  </a:solidFill>
                </a:endParaRPr>
              </a:p>
            </p:txBody>
          </p:sp>
        </p:grpSp>
        <p:sp>
          <p:nvSpPr>
            <p:cNvPr id="40" name="Text Box 22"/>
            <p:cNvSpPr txBox="1">
              <a:spLocks noChangeArrowheads="1"/>
            </p:cNvSpPr>
            <p:nvPr/>
          </p:nvSpPr>
          <p:spPr bwMode="gray">
            <a:xfrm>
              <a:off x="2285984" y="1285866"/>
              <a:ext cx="773785" cy="646331"/>
            </a:xfrm>
            <a:prstGeom prst="rect">
              <a:avLst/>
            </a:prstGeom>
            <a:noFill/>
            <a:ln w="9525" algn="ctr">
              <a:noFill/>
              <a:miter lim="800000"/>
              <a:headEnd/>
              <a:tailEnd/>
            </a:ln>
          </p:spPr>
          <p:txBody>
            <a:bodyPr>
              <a:spAutoFit/>
            </a:bodyPr>
            <a:lstStyle/>
            <a:p>
              <a:pPr algn="ctr" eaLnBrk="0" hangingPunct="0"/>
              <a:r>
                <a:rPr lang="zh-CN" altLang="en-US" b="1" dirty="0" smtClean="0">
                  <a:solidFill>
                    <a:schemeClr val="bg1"/>
                  </a:solidFill>
                  <a:latin typeface="微软雅黑" pitchFamily="34" charset="-122"/>
                  <a:ea typeface="微软雅黑" pitchFamily="34" charset="-122"/>
                </a:rPr>
                <a:t>文本</a:t>
              </a:r>
              <a:endParaRPr lang="en-US" altLang="zh-CN" b="1" dirty="0" smtClean="0">
                <a:solidFill>
                  <a:schemeClr val="bg1"/>
                </a:solidFill>
                <a:latin typeface="微软雅黑" pitchFamily="34" charset="-122"/>
                <a:ea typeface="微软雅黑" pitchFamily="34" charset="-122"/>
              </a:endParaRPr>
            </a:p>
            <a:p>
              <a:pPr algn="ctr" eaLnBrk="0" hangingPunct="0"/>
              <a:r>
                <a:rPr lang="zh-CN" altLang="en-US" b="1" dirty="0" smtClean="0">
                  <a:solidFill>
                    <a:schemeClr val="bg1"/>
                  </a:solidFill>
                  <a:latin typeface="微软雅黑" pitchFamily="34" charset="-122"/>
                  <a:ea typeface="微软雅黑" pitchFamily="34" charset="-122"/>
                </a:rPr>
                <a:t>标题</a:t>
              </a:r>
              <a:endParaRPr lang="en-US"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1032995524"/>
      </p:ext>
    </p:extLst>
  </p:cSld>
  <p:clrMapOvr>
    <a:masterClrMapping/>
  </p:clrMapOvr>
  <mc:AlternateContent xmlns:mc="http://schemas.openxmlformats.org/markup-compatibility/2006">
    <mc:Choice xmlns:p14="http://schemas.microsoft.com/office/powerpoint/2010/main" xmlns=""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0-#ppt_h/2"/>
                                          </p:val>
                                        </p:tav>
                                        <p:tav tm="100000">
                                          <p:val>
                                            <p:strVal val="#ppt_y"/>
                                          </p:val>
                                        </p:tav>
                                      </p:tavLst>
                                    </p:anim>
                                  </p:childTnLst>
                                </p:cTn>
                              </p:par>
                            </p:childTnLst>
                          </p:cTn>
                        </p:par>
                        <p:par>
                          <p:cTn id="21" fill="hold">
                            <p:stCondLst>
                              <p:cond delay="1400"/>
                            </p:stCondLst>
                            <p:childTnLst>
                              <p:par>
                                <p:cTn id="22" presetID="22"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500"/>
                                        <p:tgtEl>
                                          <p:spTgt spid="25"/>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1900"/>
                            </p:stCondLst>
                            <p:childTnLst>
                              <p:par>
                                <p:cTn id="32" presetID="14" presetClass="entr" presetSubtype="1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500"/>
                                        <p:tgtEl>
                                          <p:spTgt spid="2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4" grpId="0" animBg="1"/>
      <p:bldP spid="25" grpId="0" animBg="1"/>
      <p:bldP spid="26" grpId="0" animBg="1"/>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36" name="Group 3"/>
          <p:cNvGrpSpPr>
            <a:grpSpLocks/>
          </p:cNvGrpSpPr>
          <p:nvPr/>
        </p:nvGrpSpPr>
        <p:grpSpPr bwMode="auto">
          <a:xfrm>
            <a:off x="990600" y="1658187"/>
            <a:ext cx="1377950" cy="2666163"/>
            <a:chOff x="0" y="0"/>
            <a:chExt cx="1521423" cy="2950591"/>
          </a:xfrm>
        </p:grpSpPr>
        <p:sp>
          <p:nvSpPr>
            <p:cNvPr id="37" name="圆角矩形 258"/>
            <p:cNvSpPr>
              <a:spLocks noChangeArrowheads="1"/>
            </p:cNvSpPr>
            <p:nvPr/>
          </p:nvSpPr>
          <p:spPr bwMode="auto">
            <a:xfrm rot="5400000">
              <a:off x="-714584" y="714584"/>
              <a:ext cx="2950591" cy="1521423"/>
            </a:xfrm>
            <a:prstGeom prst="roundRect">
              <a:avLst>
                <a:gd name="adj" fmla="val 50000"/>
              </a:avLst>
            </a:prstGeom>
            <a:solidFill>
              <a:schemeClr val="accent4"/>
            </a:solidFill>
            <a:ln w="34925">
              <a:solidFill>
                <a:srgbClr val="FFFFFF"/>
              </a:solidFill>
              <a:round/>
              <a:headEnd/>
              <a:tailEnd/>
            </a:ln>
          </p:spPr>
          <p:txBody>
            <a:bodyPr anchor="ctr"/>
            <a:lstStyle/>
            <a:p>
              <a:pPr algn="ctr"/>
              <a:endParaRPr lang="zh-CN" altLang="zh-CN" sz="1600" b="0">
                <a:latin typeface="宋体" pitchFamily="2" charset="-122"/>
                <a:sym typeface="宋体" pitchFamily="2" charset="-122"/>
              </a:endParaRPr>
            </a:p>
          </p:txBody>
        </p:sp>
        <p:sp>
          <p:nvSpPr>
            <p:cNvPr id="38" name="椭圆 259"/>
            <p:cNvSpPr>
              <a:spLocks noChangeArrowheads="1"/>
            </p:cNvSpPr>
            <p:nvPr/>
          </p:nvSpPr>
          <p:spPr bwMode="auto">
            <a:xfrm>
              <a:off x="152670" y="176755"/>
              <a:ext cx="1189128" cy="1189128"/>
            </a:xfrm>
            <a:prstGeom prst="ellipse">
              <a:avLst/>
            </a:prstGeom>
            <a:solidFill>
              <a:schemeClr val="bg1"/>
            </a:solidFill>
            <a:ln w="25400">
              <a:solidFill>
                <a:schemeClr val="bg2">
                  <a:lumMod val="60000"/>
                  <a:lumOff val="40000"/>
                </a:schemeClr>
              </a:solidFill>
              <a:round/>
              <a:headEnd/>
              <a:tailEnd/>
            </a:ln>
          </p:spPr>
          <p:txBody>
            <a:bodyPr anchor="ctr"/>
            <a:lstStyle/>
            <a:p>
              <a:pPr algn="ctr"/>
              <a:endParaRPr lang="zh-CN" altLang="zh-CN" b="0">
                <a:latin typeface="宋体" pitchFamily="2" charset="-122"/>
                <a:sym typeface="宋体" pitchFamily="2" charset="-122"/>
              </a:endParaRPr>
            </a:p>
          </p:txBody>
        </p:sp>
        <p:sp>
          <p:nvSpPr>
            <p:cNvPr id="39" name="Text Box 39"/>
            <p:cNvSpPr>
              <a:spLocks noChangeArrowheads="1"/>
            </p:cNvSpPr>
            <p:nvPr/>
          </p:nvSpPr>
          <p:spPr bwMode="auto">
            <a:xfrm>
              <a:off x="125778" y="151437"/>
              <a:ext cx="1307517" cy="837228"/>
            </a:xfrm>
            <a:prstGeom prst="rect">
              <a:avLst/>
            </a:prstGeom>
            <a:noFill/>
            <a:ln w="9525">
              <a:noFill/>
              <a:miter lim="800000"/>
              <a:headEnd/>
              <a:tailEnd/>
            </a:ln>
          </p:spPr>
          <p:txBody>
            <a:bodyPr>
              <a:spAutoFit/>
            </a:bodyPr>
            <a:lstStyle/>
            <a:p>
              <a:pPr algn="ctr">
                <a:lnSpc>
                  <a:spcPct val="150000"/>
                </a:lnSpc>
              </a:pPr>
              <a:r>
                <a:rPr lang="en-US" altLang="zh-CN" sz="3200" b="0">
                  <a:latin typeface="微软雅黑" pitchFamily="34" charset="-122"/>
                  <a:sym typeface="微软雅黑" pitchFamily="34" charset="-122"/>
                </a:rPr>
                <a:t>1</a:t>
              </a:r>
              <a:endParaRPr lang="zh-CN" altLang="en-US" b="0"/>
            </a:p>
          </p:txBody>
        </p:sp>
        <p:sp>
          <p:nvSpPr>
            <p:cNvPr id="40" name="矩形 261"/>
            <p:cNvSpPr>
              <a:spLocks noChangeArrowheads="1"/>
            </p:cNvSpPr>
            <p:nvPr/>
          </p:nvSpPr>
          <p:spPr bwMode="auto">
            <a:xfrm>
              <a:off x="318794" y="774158"/>
              <a:ext cx="996812" cy="418614"/>
            </a:xfrm>
            <a:prstGeom prst="rect">
              <a:avLst/>
            </a:prstGeom>
            <a:noFill/>
            <a:ln w="9525">
              <a:noFill/>
              <a:miter lim="800000"/>
              <a:headEnd/>
              <a:tailEnd/>
            </a:ln>
          </p:spPr>
          <p:txBody>
            <a:bodyPr wrap="none">
              <a:spAutoFit/>
            </a:bodyPr>
            <a:lstStyle/>
            <a:p>
              <a:pPr algn="ctr">
                <a:lnSpc>
                  <a:spcPct val="150000"/>
                </a:lnSpc>
              </a:pPr>
              <a:r>
                <a:rPr lang="zh-CN" altLang="en-US" sz="1400" b="0" dirty="0">
                  <a:latin typeface="微软雅黑" pitchFamily="34" charset="-122"/>
                  <a:sym typeface="微软雅黑" pitchFamily="34" charset="-122"/>
                </a:rPr>
                <a:t>添加文字</a:t>
              </a:r>
              <a:endParaRPr lang="en-US" b="0" dirty="0"/>
            </a:p>
          </p:txBody>
        </p:sp>
        <p:sp>
          <p:nvSpPr>
            <p:cNvPr id="41" name="Text Box 39"/>
            <p:cNvSpPr>
              <a:spLocks noChangeArrowheads="1"/>
            </p:cNvSpPr>
            <p:nvPr/>
          </p:nvSpPr>
          <p:spPr bwMode="auto">
            <a:xfrm>
              <a:off x="100053" y="1580197"/>
              <a:ext cx="1361749" cy="6046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b="0" dirty="0">
                  <a:latin typeface="微软雅黑" pitchFamily="34" charset="-122"/>
                  <a:sym typeface="微软雅黑" pitchFamily="34" charset="-122"/>
                </a:rPr>
                <a:t>点击添加内容文字点击添加</a:t>
              </a:r>
              <a:r>
                <a:rPr lang="zh-CN" altLang="en-US" sz="1100" b="0" dirty="0" smtClean="0">
                  <a:latin typeface="微软雅黑" pitchFamily="34" charset="-122"/>
                  <a:sym typeface="微软雅黑" pitchFamily="34" charset="-122"/>
                </a:rPr>
                <a:t>内容</a:t>
              </a:r>
              <a:endParaRPr lang="en-US" b="0" dirty="0"/>
            </a:p>
          </p:txBody>
        </p:sp>
      </p:grpSp>
      <p:grpSp>
        <p:nvGrpSpPr>
          <p:cNvPr id="42" name="Group 9"/>
          <p:cNvGrpSpPr>
            <a:grpSpLocks/>
          </p:cNvGrpSpPr>
          <p:nvPr/>
        </p:nvGrpSpPr>
        <p:grpSpPr bwMode="auto">
          <a:xfrm>
            <a:off x="2938462" y="1658187"/>
            <a:ext cx="1377950" cy="2666163"/>
            <a:chOff x="0" y="0"/>
            <a:chExt cx="1521423" cy="2950591"/>
          </a:xfrm>
        </p:grpSpPr>
        <p:sp>
          <p:nvSpPr>
            <p:cNvPr id="43" name="圆角矩形 264"/>
            <p:cNvSpPr>
              <a:spLocks noChangeArrowheads="1"/>
            </p:cNvSpPr>
            <p:nvPr/>
          </p:nvSpPr>
          <p:spPr bwMode="auto">
            <a:xfrm rot="5400000">
              <a:off x="-714584" y="714584"/>
              <a:ext cx="2950591" cy="1521423"/>
            </a:xfrm>
            <a:prstGeom prst="roundRect">
              <a:avLst>
                <a:gd name="adj" fmla="val 50000"/>
              </a:avLst>
            </a:prstGeom>
            <a:solidFill>
              <a:schemeClr val="accent1"/>
            </a:solidFill>
            <a:ln w="34925" cap="flat" cmpd="sng">
              <a:solidFill>
                <a:srgbClr val="FFFFFF"/>
              </a:solidFill>
              <a:round/>
              <a:headEnd/>
              <a:tailEnd/>
            </a:ln>
          </p:spPr>
          <p:txBody>
            <a:bodyPr anchor="ctr"/>
            <a:lstStyle/>
            <a:p>
              <a:pPr algn="ctr">
                <a:defRPr/>
              </a:pPr>
              <a:endParaRPr lang="zh-CN" altLang="zh-CN" sz="1600" b="0">
                <a:latin typeface="宋体" pitchFamily="2" charset="-122"/>
                <a:sym typeface="宋体" pitchFamily="2" charset="-122"/>
              </a:endParaRPr>
            </a:p>
          </p:txBody>
        </p:sp>
        <p:sp>
          <p:nvSpPr>
            <p:cNvPr id="44" name="椭圆 265"/>
            <p:cNvSpPr>
              <a:spLocks noChangeArrowheads="1"/>
            </p:cNvSpPr>
            <p:nvPr/>
          </p:nvSpPr>
          <p:spPr bwMode="auto">
            <a:xfrm>
              <a:off x="152670" y="176755"/>
              <a:ext cx="1189128" cy="1189128"/>
            </a:xfrm>
            <a:prstGeom prst="ellipse">
              <a:avLst/>
            </a:prstGeom>
            <a:solidFill>
              <a:schemeClr val="bg1"/>
            </a:solidFill>
            <a:ln w="25400">
              <a:solidFill>
                <a:schemeClr val="accent2">
                  <a:lumMod val="40000"/>
                  <a:lumOff val="60000"/>
                </a:schemeClr>
              </a:solidFill>
              <a:round/>
              <a:headEnd/>
              <a:tailEnd/>
            </a:ln>
          </p:spPr>
          <p:txBody>
            <a:bodyPr anchor="ctr"/>
            <a:lstStyle/>
            <a:p>
              <a:pPr algn="ctr"/>
              <a:endParaRPr lang="zh-CN" altLang="zh-CN" b="0">
                <a:latin typeface="宋体" pitchFamily="2" charset="-122"/>
                <a:sym typeface="宋体" pitchFamily="2" charset="-122"/>
              </a:endParaRPr>
            </a:p>
          </p:txBody>
        </p:sp>
        <p:sp>
          <p:nvSpPr>
            <p:cNvPr id="45" name="Text Box 39"/>
            <p:cNvSpPr>
              <a:spLocks noChangeArrowheads="1"/>
            </p:cNvSpPr>
            <p:nvPr/>
          </p:nvSpPr>
          <p:spPr bwMode="auto">
            <a:xfrm>
              <a:off x="125778" y="151437"/>
              <a:ext cx="1307517" cy="837228"/>
            </a:xfrm>
            <a:prstGeom prst="rect">
              <a:avLst/>
            </a:prstGeom>
            <a:noFill/>
            <a:ln w="9525">
              <a:noFill/>
              <a:miter lim="800000"/>
              <a:headEnd/>
              <a:tailEnd/>
            </a:ln>
          </p:spPr>
          <p:txBody>
            <a:bodyPr>
              <a:spAutoFit/>
            </a:bodyPr>
            <a:lstStyle/>
            <a:p>
              <a:pPr algn="ctr">
                <a:lnSpc>
                  <a:spcPct val="150000"/>
                </a:lnSpc>
              </a:pPr>
              <a:r>
                <a:rPr lang="en-US" altLang="zh-CN" sz="3200" b="0" dirty="0">
                  <a:latin typeface="微软雅黑" pitchFamily="34" charset="-122"/>
                  <a:sym typeface="微软雅黑" pitchFamily="34" charset="-122"/>
                </a:rPr>
                <a:t>2</a:t>
              </a:r>
              <a:endParaRPr lang="zh-CN" altLang="en-US" b="0" dirty="0"/>
            </a:p>
          </p:txBody>
        </p:sp>
        <p:sp>
          <p:nvSpPr>
            <p:cNvPr id="46" name="矩形 267"/>
            <p:cNvSpPr>
              <a:spLocks noChangeArrowheads="1"/>
            </p:cNvSpPr>
            <p:nvPr/>
          </p:nvSpPr>
          <p:spPr bwMode="auto">
            <a:xfrm>
              <a:off x="318794" y="774158"/>
              <a:ext cx="996812" cy="418614"/>
            </a:xfrm>
            <a:prstGeom prst="rect">
              <a:avLst/>
            </a:prstGeom>
            <a:noFill/>
            <a:ln w="9525">
              <a:noFill/>
              <a:miter lim="800000"/>
              <a:headEnd/>
              <a:tailEnd/>
            </a:ln>
          </p:spPr>
          <p:txBody>
            <a:bodyPr wrap="none">
              <a:spAutoFit/>
            </a:bodyPr>
            <a:lstStyle/>
            <a:p>
              <a:pPr algn="ctr">
                <a:lnSpc>
                  <a:spcPct val="150000"/>
                </a:lnSpc>
              </a:pPr>
              <a:r>
                <a:rPr lang="zh-CN" altLang="en-US" sz="1400" b="0" dirty="0">
                  <a:latin typeface="微软雅黑" pitchFamily="34" charset="-122"/>
                  <a:sym typeface="微软雅黑" pitchFamily="34" charset="-122"/>
                </a:rPr>
                <a:t>添加文字</a:t>
              </a:r>
              <a:endParaRPr lang="en-US" b="0" dirty="0"/>
            </a:p>
          </p:txBody>
        </p:sp>
        <p:sp>
          <p:nvSpPr>
            <p:cNvPr id="47" name="Text Box 39"/>
            <p:cNvSpPr>
              <a:spLocks noChangeArrowheads="1"/>
            </p:cNvSpPr>
            <p:nvPr/>
          </p:nvSpPr>
          <p:spPr bwMode="auto">
            <a:xfrm>
              <a:off x="100053" y="1580197"/>
              <a:ext cx="1361749" cy="6046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b="0" dirty="0">
                  <a:latin typeface="微软雅黑" pitchFamily="34" charset="-122"/>
                  <a:sym typeface="微软雅黑" pitchFamily="34" charset="-122"/>
                </a:rPr>
                <a:t>点击添加内容文字点击添加</a:t>
              </a:r>
              <a:r>
                <a:rPr lang="zh-CN" altLang="en-US" sz="1100" b="0" dirty="0" smtClean="0">
                  <a:latin typeface="微软雅黑" pitchFamily="34" charset="-122"/>
                  <a:sym typeface="微软雅黑" pitchFamily="34" charset="-122"/>
                </a:rPr>
                <a:t>内容</a:t>
              </a:r>
              <a:endParaRPr lang="en-US" b="0" dirty="0"/>
            </a:p>
          </p:txBody>
        </p:sp>
      </p:grpSp>
      <p:grpSp>
        <p:nvGrpSpPr>
          <p:cNvPr id="48" name="Group 15"/>
          <p:cNvGrpSpPr>
            <a:grpSpLocks/>
          </p:cNvGrpSpPr>
          <p:nvPr/>
        </p:nvGrpSpPr>
        <p:grpSpPr bwMode="auto">
          <a:xfrm>
            <a:off x="2468564" y="2603855"/>
            <a:ext cx="473075" cy="258067"/>
            <a:chOff x="0" y="0"/>
            <a:chExt cx="522914" cy="285752"/>
          </a:xfrm>
          <a:solidFill>
            <a:schemeClr val="accent1"/>
          </a:solidFill>
        </p:grpSpPr>
        <p:sp>
          <p:nvSpPr>
            <p:cNvPr id="49" name="燕尾形 270"/>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b="0">
                <a:latin typeface="宋体" pitchFamily="2" charset="-122"/>
                <a:sym typeface="宋体" pitchFamily="2" charset="-122"/>
              </a:endParaRPr>
            </a:p>
          </p:txBody>
        </p:sp>
        <p:sp>
          <p:nvSpPr>
            <p:cNvPr id="50" name="燕尾形 271"/>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b="0">
                <a:latin typeface="宋体" pitchFamily="2" charset="-122"/>
                <a:sym typeface="宋体" pitchFamily="2" charset="-122"/>
              </a:endParaRPr>
            </a:p>
          </p:txBody>
        </p:sp>
      </p:grpSp>
      <p:grpSp>
        <p:nvGrpSpPr>
          <p:cNvPr id="51" name="Group 18"/>
          <p:cNvGrpSpPr>
            <a:grpSpLocks/>
          </p:cNvGrpSpPr>
          <p:nvPr/>
        </p:nvGrpSpPr>
        <p:grpSpPr bwMode="auto">
          <a:xfrm>
            <a:off x="4995862" y="1658187"/>
            <a:ext cx="1377950" cy="2666163"/>
            <a:chOff x="0" y="0"/>
            <a:chExt cx="1521423" cy="2950591"/>
          </a:xfrm>
        </p:grpSpPr>
        <p:sp>
          <p:nvSpPr>
            <p:cNvPr id="52" name="圆角矩形 273"/>
            <p:cNvSpPr>
              <a:spLocks noChangeArrowheads="1"/>
            </p:cNvSpPr>
            <p:nvPr/>
          </p:nvSpPr>
          <p:spPr bwMode="auto">
            <a:xfrm rot="5400000">
              <a:off x="-714584" y="714584"/>
              <a:ext cx="2950591" cy="1521423"/>
            </a:xfrm>
            <a:prstGeom prst="roundRect">
              <a:avLst>
                <a:gd name="adj" fmla="val 50000"/>
              </a:avLst>
            </a:prstGeom>
            <a:solidFill>
              <a:schemeClr val="accent2"/>
            </a:solidFill>
            <a:ln w="34925">
              <a:solidFill>
                <a:srgbClr val="FFFFFF"/>
              </a:solidFill>
              <a:round/>
              <a:headEnd/>
              <a:tailEnd/>
            </a:ln>
          </p:spPr>
          <p:txBody>
            <a:bodyPr anchor="ctr"/>
            <a:lstStyle/>
            <a:p>
              <a:pPr algn="ctr"/>
              <a:endParaRPr lang="zh-CN" altLang="zh-CN" sz="1600" b="0">
                <a:latin typeface="宋体" pitchFamily="2" charset="-122"/>
                <a:sym typeface="宋体" pitchFamily="2" charset="-122"/>
              </a:endParaRPr>
            </a:p>
          </p:txBody>
        </p:sp>
        <p:sp>
          <p:nvSpPr>
            <p:cNvPr id="53" name="椭圆 274"/>
            <p:cNvSpPr>
              <a:spLocks noChangeArrowheads="1"/>
            </p:cNvSpPr>
            <p:nvPr/>
          </p:nvSpPr>
          <p:spPr bwMode="auto">
            <a:xfrm>
              <a:off x="152670" y="176755"/>
              <a:ext cx="1189128" cy="1189128"/>
            </a:xfrm>
            <a:prstGeom prst="ellipse">
              <a:avLst/>
            </a:prstGeom>
            <a:solidFill>
              <a:schemeClr val="bg1"/>
            </a:solidFill>
            <a:ln w="25400">
              <a:solidFill>
                <a:schemeClr val="accent2"/>
              </a:solidFill>
              <a:round/>
              <a:headEnd/>
              <a:tailEnd/>
            </a:ln>
          </p:spPr>
          <p:txBody>
            <a:bodyPr anchor="ctr"/>
            <a:lstStyle/>
            <a:p>
              <a:pPr algn="ctr"/>
              <a:endParaRPr lang="zh-CN" altLang="zh-CN" b="0">
                <a:latin typeface="宋体" pitchFamily="2" charset="-122"/>
                <a:sym typeface="宋体" pitchFamily="2" charset="-122"/>
              </a:endParaRPr>
            </a:p>
          </p:txBody>
        </p:sp>
        <p:sp>
          <p:nvSpPr>
            <p:cNvPr id="54" name="Text Box 39"/>
            <p:cNvSpPr>
              <a:spLocks noChangeArrowheads="1"/>
            </p:cNvSpPr>
            <p:nvPr/>
          </p:nvSpPr>
          <p:spPr bwMode="auto">
            <a:xfrm>
              <a:off x="125778" y="151437"/>
              <a:ext cx="1307517" cy="837228"/>
            </a:xfrm>
            <a:prstGeom prst="rect">
              <a:avLst/>
            </a:prstGeom>
            <a:noFill/>
            <a:ln w="9525">
              <a:noFill/>
              <a:miter lim="800000"/>
              <a:headEnd/>
              <a:tailEnd/>
            </a:ln>
          </p:spPr>
          <p:txBody>
            <a:bodyPr>
              <a:spAutoFit/>
            </a:bodyPr>
            <a:lstStyle/>
            <a:p>
              <a:pPr algn="ctr">
                <a:lnSpc>
                  <a:spcPct val="150000"/>
                </a:lnSpc>
              </a:pPr>
              <a:r>
                <a:rPr lang="en-US" altLang="zh-CN" sz="3200" b="0">
                  <a:latin typeface="微软雅黑" pitchFamily="34" charset="-122"/>
                  <a:sym typeface="微软雅黑" pitchFamily="34" charset="-122"/>
                </a:rPr>
                <a:t>3</a:t>
              </a:r>
              <a:endParaRPr lang="zh-CN" altLang="en-US" b="0"/>
            </a:p>
          </p:txBody>
        </p:sp>
        <p:sp>
          <p:nvSpPr>
            <p:cNvPr id="55" name="矩形 276"/>
            <p:cNvSpPr>
              <a:spLocks noChangeArrowheads="1"/>
            </p:cNvSpPr>
            <p:nvPr/>
          </p:nvSpPr>
          <p:spPr bwMode="auto">
            <a:xfrm>
              <a:off x="318794" y="774158"/>
              <a:ext cx="996812" cy="418614"/>
            </a:xfrm>
            <a:prstGeom prst="rect">
              <a:avLst/>
            </a:prstGeom>
            <a:noFill/>
            <a:ln w="9525">
              <a:noFill/>
              <a:miter lim="800000"/>
              <a:headEnd/>
              <a:tailEnd/>
            </a:ln>
          </p:spPr>
          <p:txBody>
            <a:bodyPr wrap="none">
              <a:spAutoFit/>
            </a:bodyPr>
            <a:lstStyle/>
            <a:p>
              <a:pPr algn="ctr">
                <a:lnSpc>
                  <a:spcPct val="150000"/>
                </a:lnSpc>
              </a:pPr>
              <a:r>
                <a:rPr lang="zh-CN" altLang="en-US" sz="1400" b="0">
                  <a:latin typeface="微软雅黑" pitchFamily="34" charset="-122"/>
                  <a:sym typeface="微软雅黑" pitchFamily="34" charset="-122"/>
                </a:rPr>
                <a:t>添加文字</a:t>
              </a:r>
              <a:endParaRPr lang="en-US" b="0"/>
            </a:p>
          </p:txBody>
        </p:sp>
        <p:sp>
          <p:nvSpPr>
            <p:cNvPr id="56" name="Text Box 39"/>
            <p:cNvSpPr>
              <a:spLocks noChangeArrowheads="1"/>
            </p:cNvSpPr>
            <p:nvPr/>
          </p:nvSpPr>
          <p:spPr bwMode="auto">
            <a:xfrm>
              <a:off x="100053" y="1580197"/>
              <a:ext cx="1361749" cy="6046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b="0" dirty="0">
                  <a:latin typeface="微软雅黑" pitchFamily="34" charset="-122"/>
                  <a:sym typeface="微软雅黑" pitchFamily="34" charset="-122"/>
                </a:rPr>
                <a:t>点击添加内容文字点击添加</a:t>
              </a:r>
              <a:r>
                <a:rPr lang="zh-CN" altLang="en-US" sz="1100" b="0" dirty="0" smtClean="0">
                  <a:latin typeface="微软雅黑" pitchFamily="34" charset="-122"/>
                  <a:sym typeface="微软雅黑" pitchFamily="34" charset="-122"/>
                </a:rPr>
                <a:t>内容</a:t>
              </a:r>
              <a:endParaRPr lang="en-US" b="0" dirty="0"/>
            </a:p>
          </p:txBody>
        </p:sp>
      </p:grpSp>
      <p:grpSp>
        <p:nvGrpSpPr>
          <p:cNvPr id="57" name="Group 24"/>
          <p:cNvGrpSpPr>
            <a:grpSpLocks/>
          </p:cNvGrpSpPr>
          <p:nvPr/>
        </p:nvGrpSpPr>
        <p:grpSpPr bwMode="auto">
          <a:xfrm>
            <a:off x="7005637" y="1658187"/>
            <a:ext cx="1377950" cy="2666163"/>
            <a:chOff x="0" y="0"/>
            <a:chExt cx="1521423" cy="2950591"/>
          </a:xfrm>
        </p:grpSpPr>
        <p:sp>
          <p:nvSpPr>
            <p:cNvPr id="58" name="圆角矩形 279"/>
            <p:cNvSpPr>
              <a:spLocks noChangeArrowheads="1"/>
            </p:cNvSpPr>
            <p:nvPr/>
          </p:nvSpPr>
          <p:spPr bwMode="auto">
            <a:xfrm rot="5400000">
              <a:off x="-714584" y="714584"/>
              <a:ext cx="2950591" cy="1521423"/>
            </a:xfrm>
            <a:prstGeom prst="roundRect">
              <a:avLst>
                <a:gd name="adj" fmla="val 50000"/>
              </a:avLst>
            </a:prstGeom>
            <a:solidFill>
              <a:schemeClr val="accent4"/>
            </a:solidFill>
            <a:ln w="34925">
              <a:solidFill>
                <a:srgbClr val="FFFFFF"/>
              </a:solidFill>
              <a:round/>
              <a:headEnd/>
              <a:tailEnd/>
            </a:ln>
          </p:spPr>
          <p:txBody>
            <a:bodyPr anchor="ctr"/>
            <a:lstStyle/>
            <a:p>
              <a:pPr algn="ctr"/>
              <a:endParaRPr lang="zh-CN" altLang="zh-CN" sz="1600" b="0">
                <a:latin typeface="宋体" pitchFamily="2" charset="-122"/>
                <a:sym typeface="宋体" pitchFamily="2" charset="-122"/>
              </a:endParaRPr>
            </a:p>
          </p:txBody>
        </p:sp>
        <p:sp>
          <p:nvSpPr>
            <p:cNvPr id="59" name="椭圆 280"/>
            <p:cNvSpPr>
              <a:spLocks noChangeArrowheads="1"/>
            </p:cNvSpPr>
            <p:nvPr/>
          </p:nvSpPr>
          <p:spPr bwMode="auto">
            <a:xfrm>
              <a:off x="152670" y="176755"/>
              <a:ext cx="1189128" cy="1189128"/>
            </a:xfrm>
            <a:prstGeom prst="ellipse">
              <a:avLst/>
            </a:prstGeom>
            <a:solidFill>
              <a:schemeClr val="bg1"/>
            </a:solidFill>
            <a:ln w="25400">
              <a:solidFill>
                <a:schemeClr val="bg1">
                  <a:lumMod val="75000"/>
                </a:schemeClr>
              </a:solidFill>
              <a:round/>
              <a:headEnd/>
              <a:tailEnd/>
            </a:ln>
          </p:spPr>
          <p:txBody>
            <a:bodyPr anchor="ctr"/>
            <a:lstStyle/>
            <a:p>
              <a:pPr algn="ctr"/>
              <a:endParaRPr lang="zh-CN" altLang="zh-CN" b="0">
                <a:latin typeface="宋体" pitchFamily="2" charset="-122"/>
                <a:sym typeface="宋体" pitchFamily="2" charset="-122"/>
              </a:endParaRPr>
            </a:p>
          </p:txBody>
        </p:sp>
        <p:sp>
          <p:nvSpPr>
            <p:cNvPr id="60" name="Text Box 39"/>
            <p:cNvSpPr>
              <a:spLocks noChangeArrowheads="1"/>
            </p:cNvSpPr>
            <p:nvPr/>
          </p:nvSpPr>
          <p:spPr bwMode="auto">
            <a:xfrm>
              <a:off x="125778" y="151437"/>
              <a:ext cx="1307517" cy="837228"/>
            </a:xfrm>
            <a:prstGeom prst="rect">
              <a:avLst/>
            </a:prstGeom>
            <a:noFill/>
            <a:ln w="9525">
              <a:noFill/>
              <a:miter lim="800000"/>
              <a:headEnd/>
              <a:tailEnd/>
            </a:ln>
          </p:spPr>
          <p:txBody>
            <a:bodyPr>
              <a:spAutoFit/>
            </a:bodyPr>
            <a:lstStyle/>
            <a:p>
              <a:pPr algn="ctr">
                <a:lnSpc>
                  <a:spcPct val="150000"/>
                </a:lnSpc>
              </a:pPr>
              <a:r>
                <a:rPr lang="en-US" altLang="zh-CN" sz="3200" b="0" dirty="0">
                  <a:latin typeface="微软雅黑" pitchFamily="34" charset="-122"/>
                  <a:sym typeface="微软雅黑" pitchFamily="34" charset="-122"/>
                </a:rPr>
                <a:t>4</a:t>
              </a:r>
              <a:endParaRPr lang="zh-CN" altLang="en-US" b="0" dirty="0"/>
            </a:p>
          </p:txBody>
        </p:sp>
        <p:sp>
          <p:nvSpPr>
            <p:cNvPr id="61" name="矩形 282"/>
            <p:cNvSpPr>
              <a:spLocks noChangeArrowheads="1"/>
            </p:cNvSpPr>
            <p:nvPr/>
          </p:nvSpPr>
          <p:spPr bwMode="auto">
            <a:xfrm>
              <a:off x="318794" y="774158"/>
              <a:ext cx="996812" cy="418614"/>
            </a:xfrm>
            <a:prstGeom prst="rect">
              <a:avLst/>
            </a:prstGeom>
            <a:noFill/>
            <a:ln w="9525">
              <a:noFill/>
              <a:miter lim="800000"/>
              <a:headEnd/>
              <a:tailEnd/>
            </a:ln>
          </p:spPr>
          <p:txBody>
            <a:bodyPr wrap="none">
              <a:spAutoFit/>
            </a:bodyPr>
            <a:lstStyle/>
            <a:p>
              <a:pPr algn="ctr">
                <a:lnSpc>
                  <a:spcPct val="150000"/>
                </a:lnSpc>
              </a:pPr>
              <a:r>
                <a:rPr lang="zh-CN" altLang="en-US" sz="1400" b="0">
                  <a:latin typeface="微软雅黑" pitchFamily="34" charset="-122"/>
                  <a:sym typeface="微软雅黑" pitchFamily="34" charset="-122"/>
                </a:rPr>
                <a:t>添加文字</a:t>
              </a:r>
              <a:endParaRPr lang="en-US" b="0"/>
            </a:p>
          </p:txBody>
        </p:sp>
        <p:sp>
          <p:nvSpPr>
            <p:cNvPr id="62" name="Text Box 39"/>
            <p:cNvSpPr>
              <a:spLocks noChangeArrowheads="1"/>
            </p:cNvSpPr>
            <p:nvPr/>
          </p:nvSpPr>
          <p:spPr bwMode="auto">
            <a:xfrm>
              <a:off x="100053" y="1580197"/>
              <a:ext cx="1361749" cy="604664"/>
            </a:xfrm>
            <a:prstGeom prst="rect">
              <a:avLst/>
            </a:prstGeom>
            <a:noFill/>
            <a:ln w="9525">
              <a:noFill/>
              <a:miter lim="800000"/>
              <a:headEnd/>
              <a:tailEnd/>
            </a:ln>
          </p:spPr>
          <p:txBody>
            <a:bodyPr>
              <a:spAutoFit/>
            </a:bodyPr>
            <a:lstStyle/>
            <a:p>
              <a:pPr algn="ctr">
                <a:lnSpc>
                  <a:spcPct val="150000"/>
                </a:lnSpc>
                <a:buClr>
                  <a:schemeClr val="tx1"/>
                </a:buClr>
              </a:pPr>
              <a:r>
                <a:rPr lang="zh-CN" altLang="en-US" sz="1100" b="0" dirty="0">
                  <a:latin typeface="微软雅黑" pitchFamily="34" charset="-122"/>
                  <a:sym typeface="微软雅黑" pitchFamily="34" charset="-122"/>
                </a:rPr>
                <a:t>点击添加内容文字点击添加</a:t>
              </a:r>
              <a:r>
                <a:rPr lang="zh-CN" altLang="en-US" sz="1100" b="0" dirty="0" smtClean="0">
                  <a:latin typeface="微软雅黑" pitchFamily="34" charset="-122"/>
                  <a:sym typeface="微软雅黑" pitchFamily="34" charset="-122"/>
                </a:rPr>
                <a:t>内容</a:t>
              </a:r>
              <a:endParaRPr lang="en-US" b="0" dirty="0"/>
            </a:p>
          </p:txBody>
        </p:sp>
      </p:grpSp>
      <p:grpSp>
        <p:nvGrpSpPr>
          <p:cNvPr id="63" name="Group 30"/>
          <p:cNvGrpSpPr>
            <a:grpSpLocks/>
          </p:cNvGrpSpPr>
          <p:nvPr/>
        </p:nvGrpSpPr>
        <p:grpSpPr bwMode="auto">
          <a:xfrm>
            <a:off x="6473827" y="2603855"/>
            <a:ext cx="473075" cy="258067"/>
            <a:chOff x="0" y="0"/>
            <a:chExt cx="522914" cy="285752"/>
          </a:xfrm>
          <a:solidFill>
            <a:schemeClr val="accent1"/>
          </a:solidFill>
        </p:grpSpPr>
        <p:sp>
          <p:nvSpPr>
            <p:cNvPr id="64"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b="0">
                <a:latin typeface="宋体" pitchFamily="2" charset="-122"/>
                <a:sym typeface="宋体" pitchFamily="2" charset="-122"/>
              </a:endParaRPr>
            </a:p>
          </p:txBody>
        </p:sp>
        <p:sp>
          <p:nvSpPr>
            <p:cNvPr id="65"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b="0">
                <a:latin typeface="宋体" pitchFamily="2" charset="-122"/>
                <a:sym typeface="宋体" pitchFamily="2" charset="-122"/>
              </a:endParaRPr>
            </a:p>
          </p:txBody>
        </p:sp>
      </p:grpSp>
      <p:grpSp>
        <p:nvGrpSpPr>
          <p:cNvPr id="66" name="Group 33"/>
          <p:cNvGrpSpPr>
            <a:grpSpLocks/>
          </p:cNvGrpSpPr>
          <p:nvPr/>
        </p:nvGrpSpPr>
        <p:grpSpPr bwMode="auto">
          <a:xfrm>
            <a:off x="4454527" y="2603855"/>
            <a:ext cx="473075" cy="258067"/>
            <a:chOff x="0" y="0"/>
            <a:chExt cx="522914" cy="285752"/>
          </a:xfrm>
        </p:grpSpPr>
        <p:sp>
          <p:nvSpPr>
            <p:cNvPr id="67" name="燕尾形 288"/>
            <p:cNvSpPr>
              <a:spLocks noChangeArrowheads="1"/>
            </p:cNvSpPr>
            <p:nvPr/>
          </p:nvSpPr>
          <p:spPr bwMode="auto">
            <a:xfrm>
              <a:off x="0" y="0"/>
              <a:ext cx="285752" cy="285752"/>
            </a:xfrm>
            <a:prstGeom prst="chevron">
              <a:avLst>
                <a:gd name="adj" fmla="val 50000"/>
              </a:avLst>
            </a:prstGeom>
            <a:solidFill>
              <a:schemeClr val="accent1"/>
            </a:solidFill>
            <a:ln w="9525">
              <a:noFill/>
              <a:miter lim="800000"/>
              <a:headEnd/>
              <a:tailEnd/>
            </a:ln>
          </p:spPr>
          <p:txBody>
            <a:bodyPr anchor="ctr"/>
            <a:lstStyle/>
            <a:p>
              <a:pPr algn="ctr"/>
              <a:endParaRPr lang="zh-CN" altLang="zh-CN" b="0">
                <a:latin typeface="宋体" pitchFamily="2" charset="-122"/>
                <a:sym typeface="宋体" pitchFamily="2" charset="-122"/>
              </a:endParaRPr>
            </a:p>
          </p:txBody>
        </p:sp>
        <p:sp>
          <p:nvSpPr>
            <p:cNvPr id="68" name="燕尾形 289"/>
            <p:cNvSpPr>
              <a:spLocks noChangeArrowheads="1"/>
            </p:cNvSpPr>
            <p:nvPr/>
          </p:nvSpPr>
          <p:spPr bwMode="auto">
            <a:xfrm>
              <a:off x="237162" y="0"/>
              <a:ext cx="285752" cy="285752"/>
            </a:xfrm>
            <a:prstGeom prst="chevron">
              <a:avLst>
                <a:gd name="adj" fmla="val 50000"/>
              </a:avLst>
            </a:prstGeom>
            <a:solidFill>
              <a:schemeClr val="accent1"/>
            </a:solidFill>
            <a:ln w="9525">
              <a:noFill/>
              <a:miter lim="800000"/>
              <a:headEnd/>
              <a:tailEnd/>
            </a:ln>
          </p:spPr>
          <p:txBody>
            <a:bodyPr anchor="ctr"/>
            <a:lstStyle/>
            <a:p>
              <a:pPr algn="ctr"/>
              <a:endParaRPr lang="zh-CN" altLang="zh-CN" b="0">
                <a:latin typeface="宋体" pitchFamily="2" charset="-122"/>
                <a:sym typeface="宋体" pitchFamily="2" charset="-122"/>
              </a:endParaRPr>
            </a:p>
          </p:txBody>
        </p:sp>
      </p:grpSp>
    </p:spTree>
    <p:extLst>
      <p:ext uri="{BB962C8B-B14F-4D97-AF65-F5344CB8AC3E}">
        <p14:creationId xmlns:p14="http://schemas.microsoft.com/office/powerpoint/2010/main" xmlns="" val="3874489530"/>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10" presetClass="entr" presetSubtype="0" fill="hold" nodeType="withEffect">
                                  <p:stCondLst>
                                    <p:cond delay="20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par>
                                <p:cTn id="15" presetID="10" presetClass="entr" presetSubtype="0" fill="hold" nodeType="withEffect">
                                  <p:stCondLst>
                                    <p:cond delay="40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par>
                                <p:cTn id="18" presetID="10" presetClass="entr" presetSubtype="0" fill="hold" nodeType="withEffect">
                                  <p:stCondLst>
                                    <p:cond delay="6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500"/>
                                        <p:tgtEl>
                                          <p:spTgt spid="57"/>
                                        </p:tgtEl>
                                      </p:cBhvr>
                                    </p:animEffect>
                                  </p:childTnLst>
                                </p:cTn>
                              </p:par>
                            </p:childTnLst>
                          </p:cTn>
                        </p:par>
                        <p:par>
                          <p:cTn id="21" fill="hold">
                            <p:stCondLst>
                              <p:cond delay="1600"/>
                            </p:stCondLst>
                            <p:childTnLst>
                              <p:par>
                                <p:cTn id="22" presetID="10"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par>
                                <p:cTn id="25" presetID="10" presetClass="entr" presetSubtype="0"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500"/>
                                        <p:tgtEl>
                                          <p:spTgt spid="63"/>
                                        </p:tgtEl>
                                      </p:cBhvr>
                                    </p:animEffect>
                                  </p:childTnLst>
                                </p:cTn>
                              </p:par>
                              <p:par>
                                <p:cTn id="28" presetID="10" presetClass="entr" presetSubtype="0" fill="hold" nodeType="withEffect">
                                  <p:stCondLst>
                                    <p:cond delay="0"/>
                                  </p:stCondLst>
                                  <p:childTnLst>
                                    <p:set>
                                      <p:cBhvr>
                                        <p:cTn id="29" dur="1" fill="hold">
                                          <p:stCondLst>
                                            <p:cond delay="0"/>
                                          </p:stCondLst>
                                        </p:cTn>
                                        <p:tgtEl>
                                          <p:spTgt spid="66"/>
                                        </p:tgtEl>
                                        <p:attrNameLst>
                                          <p:attrName>style.visibility</p:attrName>
                                        </p:attrNameLst>
                                      </p:cBhvr>
                                      <p:to>
                                        <p:strVal val="visible"/>
                                      </p:to>
                                    </p:set>
                                    <p:animEffect transition="in" filter="fade">
                                      <p:cBhvr>
                                        <p:cTn id="3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76" name="Group 10"/>
          <p:cNvGrpSpPr>
            <a:grpSpLocks/>
          </p:cNvGrpSpPr>
          <p:nvPr/>
        </p:nvGrpSpPr>
        <p:grpSpPr bwMode="auto">
          <a:xfrm>
            <a:off x="1600200" y="2582863"/>
            <a:ext cx="2905125" cy="1308100"/>
            <a:chOff x="1069" y="2101"/>
            <a:chExt cx="1830" cy="824"/>
          </a:xfrm>
        </p:grpSpPr>
        <p:sp>
          <p:nvSpPr>
            <p:cNvPr id="77" name="Freeform 11"/>
            <p:cNvSpPr>
              <a:spLocks/>
            </p:cNvSpPr>
            <p:nvPr/>
          </p:nvSpPr>
          <p:spPr bwMode="auto">
            <a:xfrm>
              <a:off x="1069" y="2101"/>
              <a:ext cx="1830" cy="458"/>
            </a:xfrm>
            <a:custGeom>
              <a:avLst/>
              <a:gdLst>
                <a:gd name="T0" fmla="*/ 1829 w 1830"/>
                <a:gd name="T1" fmla="*/ 434 h 458"/>
                <a:gd name="T2" fmla="*/ 1811 w 1830"/>
                <a:gd name="T3" fmla="*/ 365 h 458"/>
                <a:gd name="T4" fmla="*/ 1775 w 1830"/>
                <a:gd name="T5" fmla="*/ 300 h 458"/>
                <a:gd name="T6" fmla="*/ 1720 w 1830"/>
                <a:gd name="T7" fmla="*/ 239 h 458"/>
                <a:gd name="T8" fmla="*/ 1649 w 1830"/>
                <a:gd name="T9" fmla="*/ 185 h 458"/>
                <a:gd name="T10" fmla="*/ 1562 w 1830"/>
                <a:gd name="T11" fmla="*/ 134 h 458"/>
                <a:gd name="T12" fmla="*/ 1463 w 1830"/>
                <a:gd name="T13" fmla="*/ 92 h 458"/>
                <a:gd name="T14" fmla="*/ 1351 w 1830"/>
                <a:gd name="T15" fmla="*/ 55 h 458"/>
                <a:gd name="T16" fmla="*/ 1230 w 1830"/>
                <a:gd name="T17" fmla="*/ 28 h 458"/>
                <a:gd name="T18" fmla="*/ 1099 w 1830"/>
                <a:gd name="T19" fmla="*/ 9 h 458"/>
                <a:gd name="T20" fmla="*/ 962 w 1830"/>
                <a:gd name="T21" fmla="*/ 0 h 458"/>
                <a:gd name="T22" fmla="*/ 868 w 1830"/>
                <a:gd name="T23" fmla="*/ 0 h 458"/>
                <a:gd name="T24" fmla="*/ 731 w 1830"/>
                <a:gd name="T25" fmla="*/ 9 h 458"/>
                <a:gd name="T26" fmla="*/ 600 w 1830"/>
                <a:gd name="T27" fmla="*/ 28 h 458"/>
                <a:gd name="T28" fmla="*/ 479 w 1830"/>
                <a:gd name="T29" fmla="*/ 55 h 458"/>
                <a:gd name="T30" fmla="*/ 367 w 1830"/>
                <a:gd name="T31" fmla="*/ 92 h 458"/>
                <a:gd name="T32" fmla="*/ 268 w 1830"/>
                <a:gd name="T33" fmla="*/ 134 h 458"/>
                <a:gd name="T34" fmla="*/ 181 w 1830"/>
                <a:gd name="T35" fmla="*/ 185 h 458"/>
                <a:gd name="T36" fmla="*/ 110 w 1830"/>
                <a:gd name="T37" fmla="*/ 239 h 458"/>
                <a:gd name="T38" fmla="*/ 55 w 1830"/>
                <a:gd name="T39" fmla="*/ 300 h 458"/>
                <a:gd name="T40" fmla="*/ 19 w 1830"/>
                <a:gd name="T41" fmla="*/ 365 h 458"/>
                <a:gd name="T42" fmla="*/ 1 w 1830"/>
                <a:gd name="T43" fmla="*/ 434 h 458"/>
                <a:gd name="T44" fmla="*/ 91 w 1830"/>
                <a:gd name="T45" fmla="*/ 458 h 458"/>
                <a:gd name="T46" fmla="*/ 100 w 1830"/>
                <a:gd name="T47" fmla="*/ 396 h 458"/>
                <a:gd name="T48" fmla="*/ 128 w 1830"/>
                <a:gd name="T49" fmla="*/ 336 h 458"/>
                <a:gd name="T50" fmla="*/ 172 w 1830"/>
                <a:gd name="T51" fmla="*/ 280 h 458"/>
                <a:gd name="T52" fmla="*/ 232 w 1830"/>
                <a:gd name="T53" fmla="*/ 228 h 458"/>
                <a:gd name="T54" fmla="*/ 305 w 1830"/>
                <a:gd name="T55" fmla="*/ 181 h 458"/>
                <a:gd name="T56" fmla="*/ 391 w 1830"/>
                <a:gd name="T57" fmla="*/ 140 h 458"/>
                <a:gd name="T58" fmla="*/ 488 w 1830"/>
                <a:gd name="T59" fmla="*/ 106 h 458"/>
                <a:gd name="T60" fmla="*/ 595 w 1830"/>
                <a:gd name="T61" fmla="*/ 78 h 458"/>
                <a:gd name="T62" fmla="*/ 709 w 1830"/>
                <a:gd name="T63" fmla="*/ 59 h 458"/>
                <a:gd name="T64" fmla="*/ 831 w 1830"/>
                <a:gd name="T65" fmla="*/ 49 h 458"/>
                <a:gd name="T66" fmla="*/ 915 w 1830"/>
                <a:gd name="T67" fmla="*/ 46 h 458"/>
                <a:gd name="T68" fmla="*/ 1041 w 1830"/>
                <a:gd name="T69" fmla="*/ 51 h 458"/>
                <a:gd name="T70" fmla="*/ 1160 w 1830"/>
                <a:gd name="T71" fmla="*/ 65 h 458"/>
                <a:gd name="T72" fmla="*/ 1272 w 1830"/>
                <a:gd name="T73" fmla="*/ 87 h 458"/>
                <a:gd name="T74" fmla="*/ 1375 w 1830"/>
                <a:gd name="T75" fmla="*/ 116 h 458"/>
                <a:gd name="T76" fmla="*/ 1469 w 1830"/>
                <a:gd name="T77" fmla="*/ 153 h 458"/>
                <a:gd name="T78" fmla="*/ 1551 w 1830"/>
                <a:gd name="T79" fmla="*/ 196 h 458"/>
                <a:gd name="T80" fmla="*/ 1619 w 1830"/>
                <a:gd name="T81" fmla="*/ 244 h 458"/>
                <a:gd name="T82" fmla="*/ 1674 w 1830"/>
                <a:gd name="T83" fmla="*/ 298 h 458"/>
                <a:gd name="T84" fmla="*/ 1713 w 1830"/>
                <a:gd name="T85" fmla="*/ 355 h 458"/>
                <a:gd name="T86" fmla="*/ 1735 w 1830"/>
                <a:gd name="T87" fmla="*/ 416 h 458"/>
                <a:gd name="T88" fmla="*/ 1830 w 1830"/>
                <a:gd name="T89" fmla="*/ 458 h 45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458"/>
                <a:gd name="T137" fmla="*/ 1830 w 1830"/>
                <a:gd name="T138" fmla="*/ 458 h 45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458">
                  <a:moveTo>
                    <a:pt x="1830" y="458"/>
                  </a:moveTo>
                  <a:lnTo>
                    <a:pt x="1830" y="458"/>
                  </a:lnTo>
                  <a:lnTo>
                    <a:pt x="1829" y="434"/>
                  </a:lnTo>
                  <a:lnTo>
                    <a:pt x="1825" y="411"/>
                  </a:lnTo>
                  <a:lnTo>
                    <a:pt x="1820" y="388"/>
                  </a:lnTo>
                  <a:lnTo>
                    <a:pt x="1811" y="365"/>
                  </a:lnTo>
                  <a:lnTo>
                    <a:pt x="1801" y="343"/>
                  </a:lnTo>
                  <a:lnTo>
                    <a:pt x="1790" y="322"/>
                  </a:lnTo>
                  <a:lnTo>
                    <a:pt x="1775" y="300"/>
                  </a:lnTo>
                  <a:lnTo>
                    <a:pt x="1758" y="280"/>
                  </a:lnTo>
                  <a:lnTo>
                    <a:pt x="1740" y="260"/>
                  </a:lnTo>
                  <a:lnTo>
                    <a:pt x="1720" y="239"/>
                  </a:lnTo>
                  <a:lnTo>
                    <a:pt x="1698" y="220"/>
                  </a:lnTo>
                  <a:lnTo>
                    <a:pt x="1674" y="202"/>
                  </a:lnTo>
                  <a:lnTo>
                    <a:pt x="1649" y="185"/>
                  </a:lnTo>
                  <a:lnTo>
                    <a:pt x="1622" y="167"/>
                  </a:lnTo>
                  <a:lnTo>
                    <a:pt x="1593" y="150"/>
                  </a:lnTo>
                  <a:lnTo>
                    <a:pt x="1562" y="134"/>
                  </a:lnTo>
                  <a:lnTo>
                    <a:pt x="1530" y="120"/>
                  </a:lnTo>
                  <a:lnTo>
                    <a:pt x="1497" y="104"/>
                  </a:lnTo>
                  <a:lnTo>
                    <a:pt x="1463" y="92"/>
                  </a:lnTo>
                  <a:lnTo>
                    <a:pt x="1427" y="78"/>
                  </a:lnTo>
                  <a:lnTo>
                    <a:pt x="1389" y="66"/>
                  </a:lnTo>
                  <a:lnTo>
                    <a:pt x="1351" y="55"/>
                  </a:lnTo>
                  <a:lnTo>
                    <a:pt x="1312" y="46"/>
                  </a:lnTo>
                  <a:lnTo>
                    <a:pt x="1271" y="36"/>
                  </a:lnTo>
                  <a:lnTo>
                    <a:pt x="1230" y="28"/>
                  </a:lnTo>
                  <a:lnTo>
                    <a:pt x="1187" y="21"/>
                  </a:lnTo>
                  <a:lnTo>
                    <a:pt x="1144" y="14"/>
                  </a:lnTo>
                  <a:lnTo>
                    <a:pt x="1099" y="9"/>
                  </a:lnTo>
                  <a:lnTo>
                    <a:pt x="1055" y="5"/>
                  </a:lnTo>
                  <a:lnTo>
                    <a:pt x="1009" y="3"/>
                  </a:lnTo>
                  <a:lnTo>
                    <a:pt x="962" y="0"/>
                  </a:lnTo>
                  <a:lnTo>
                    <a:pt x="915" y="0"/>
                  </a:lnTo>
                  <a:lnTo>
                    <a:pt x="868" y="0"/>
                  </a:lnTo>
                  <a:lnTo>
                    <a:pt x="821" y="3"/>
                  </a:lnTo>
                  <a:lnTo>
                    <a:pt x="775" y="5"/>
                  </a:lnTo>
                  <a:lnTo>
                    <a:pt x="731" y="9"/>
                  </a:lnTo>
                  <a:lnTo>
                    <a:pt x="686" y="14"/>
                  </a:lnTo>
                  <a:lnTo>
                    <a:pt x="643" y="21"/>
                  </a:lnTo>
                  <a:lnTo>
                    <a:pt x="600" y="28"/>
                  </a:lnTo>
                  <a:lnTo>
                    <a:pt x="559" y="36"/>
                  </a:lnTo>
                  <a:lnTo>
                    <a:pt x="518" y="46"/>
                  </a:lnTo>
                  <a:lnTo>
                    <a:pt x="479" y="55"/>
                  </a:lnTo>
                  <a:lnTo>
                    <a:pt x="441" y="66"/>
                  </a:lnTo>
                  <a:lnTo>
                    <a:pt x="403" y="78"/>
                  </a:lnTo>
                  <a:lnTo>
                    <a:pt x="367" y="92"/>
                  </a:lnTo>
                  <a:lnTo>
                    <a:pt x="333" y="104"/>
                  </a:lnTo>
                  <a:lnTo>
                    <a:pt x="300" y="120"/>
                  </a:lnTo>
                  <a:lnTo>
                    <a:pt x="268" y="134"/>
                  </a:lnTo>
                  <a:lnTo>
                    <a:pt x="237" y="150"/>
                  </a:lnTo>
                  <a:lnTo>
                    <a:pt x="208" y="167"/>
                  </a:lnTo>
                  <a:lnTo>
                    <a:pt x="181" y="185"/>
                  </a:lnTo>
                  <a:lnTo>
                    <a:pt x="156" y="202"/>
                  </a:lnTo>
                  <a:lnTo>
                    <a:pt x="132" y="220"/>
                  </a:lnTo>
                  <a:lnTo>
                    <a:pt x="110" y="239"/>
                  </a:lnTo>
                  <a:lnTo>
                    <a:pt x="90" y="260"/>
                  </a:lnTo>
                  <a:lnTo>
                    <a:pt x="72" y="280"/>
                  </a:lnTo>
                  <a:lnTo>
                    <a:pt x="55" y="300"/>
                  </a:lnTo>
                  <a:lnTo>
                    <a:pt x="40" y="322"/>
                  </a:lnTo>
                  <a:lnTo>
                    <a:pt x="29" y="343"/>
                  </a:lnTo>
                  <a:lnTo>
                    <a:pt x="19" y="365"/>
                  </a:lnTo>
                  <a:lnTo>
                    <a:pt x="10" y="388"/>
                  </a:lnTo>
                  <a:lnTo>
                    <a:pt x="5" y="411"/>
                  </a:lnTo>
                  <a:lnTo>
                    <a:pt x="1" y="434"/>
                  </a:lnTo>
                  <a:lnTo>
                    <a:pt x="0" y="458"/>
                  </a:lnTo>
                  <a:lnTo>
                    <a:pt x="91" y="458"/>
                  </a:lnTo>
                  <a:lnTo>
                    <a:pt x="92" y="436"/>
                  </a:lnTo>
                  <a:lnTo>
                    <a:pt x="95" y="416"/>
                  </a:lnTo>
                  <a:lnTo>
                    <a:pt x="100" y="396"/>
                  </a:lnTo>
                  <a:lnTo>
                    <a:pt x="108" y="375"/>
                  </a:lnTo>
                  <a:lnTo>
                    <a:pt x="117" y="355"/>
                  </a:lnTo>
                  <a:lnTo>
                    <a:pt x="128" y="336"/>
                  </a:lnTo>
                  <a:lnTo>
                    <a:pt x="141" y="317"/>
                  </a:lnTo>
                  <a:lnTo>
                    <a:pt x="156" y="298"/>
                  </a:lnTo>
                  <a:lnTo>
                    <a:pt x="172" y="280"/>
                  </a:lnTo>
                  <a:lnTo>
                    <a:pt x="190" y="262"/>
                  </a:lnTo>
                  <a:lnTo>
                    <a:pt x="211" y="244"/>
                  </a:lnTo>
                  <a:lnTo>
                    <a:pt x="232" y="228"/>
                  </a:lnTo>
                  <a:lnTo>
                    <a:pt x="255" y="211"/>
                  </a:lnTo>
                  <a:lnTo>
                    <a:pt x="279" y="196"/>
                  </a:lnTo>
                  <a:lnTo>
                    <a:pt x="305" y="181"/>
                  </a:lnTo>
                  <a:lnTo>
                    <a:pt x="333" y="167"/>
                  </a:lnTo>
                  <a:lnTo>
                    <a:pt x="361" y="153"/>
                  </a:lnTo>
                  <a:lnTo>
                    <a:pt x="391" y="140"/>
                  </a:lnTo>
                  <a:lnTo>
                    <a:pt x="422" y="127"/>
                  </a:lnTo>
                  <a:lnTo>
                    <a:pt x="455" y="116"/>
                  </a:lnTo>
                  <a:lnTo>
                    <a:pt x="488" y="106"/>
                  </a:lnTo>
                  <a:lnTo>
                    <a:pt x="522" y="96"/>
                  </a:lnTo>
                  <a:lnTo>
                    <a:pt x="558" y="87"/>
                  </a:lnTo>
                  <a:lnTo>
                    <a:pt x="595" y="78"/>
                  </a:lnTo>
                  <a:lnTo>
                    <a:pt x="631" y="71"/>
                  </a:lnTo>
                  <a:lnTo>
                    <a:pt x="670" y="65"/>
                  </a:lnTo>
                  <a:lnTo>
                    <a:pt x="709" y="59"/>
                  </a:lnTo>
                  <a:lnTo>
                    <a:pt x="748" y="55"/>
                  </a:lnTo>
                  <a:lnTo>
                    <a:pt x="789" y="51"/>
                  </a:lnTo>
                  <a:lnTo>
                    <a:pt x="831" y="49"/>
                  </a:lnTo>
                  <a:lnTo>
                    <a:pt x="873" y="46"/>
                  </a:lnTo>
                  <a:lnTo>
                    <a:pt x="915" y="46"/>
                  </a:lnTo>
                  <a:lnTo>
                    <a:pt x="957" y="46"/>
                  </a:lnTo>
                  <a:lnTo>
                    <a:pt x="999" y="49"/>
                  </a:lnTo>
                  <a:lnTo>
                    <a:pt x="1041" y="51"/>
                  </a:lnTo>
                  <a:lnTo>
                    <a:pt x="1082" y="55"/>
                  </a:lnTo>
                  <a:lnTo>
                    <a:pt x="1121" y="59"/>
                  </a:lnTo>
                  <a:lnTo>
                    <a:pt x="1160" y="65"/>
                  </a:lnTo>
                  <a:lnTo>
                    <a:pt x="1199" y="71"/>
                  </a:lnTo>
                  <a:lnTo>
                    <a:pt x="1235" y="78"/>
                  </a:lnTo>
                  <a:lnTo>
                    <a:pt x="1272" y="87"/>
                  </a:lnTo>
                  <a:lnTo>
                    <a:pt x="1308" y="96"/>
                  </a:lnTo>
                  <a:lnTo>
                    <a:pt x="1342" y="106"/>
                  </a:lnTo>
                  <a:lnTo>
                    <a:pt x="1375" y="116"/>
                  </a:lnTo>
                  <a:lnTo>
                    <a:pt x="1408" y="127"/>
                  </a:lnTo>
                  <a:lnTo>
                    <a:pt x="1439" y="140"/>
                  </a:lnTo>
                  <a:lnTo>
                    <a:pt x="1469" y="153"/>
                  </a:lnTo>
                  <a:lnTo>
                    <a:pt x="1497" y="167"/>
                  </a:lnTo>
                  <a:lnTo>
                    <a:pt x="1525" y="181"/>
                  </a:lnTo>
                  <a:lnTo>
                    <a:pt x="1551" y="196"/>
                  </a:lnTo>
                  <a:lnTo>
                    <a:pt x="1575" y="211"/>
                  </a:lnTo>
                  <a:lnTo>
                    <a:pt x="1598" y="228"/>
                  </a:lnTo>
                  <a:lnTo>
                    <a:pt x="1619" y="244"/>
                  </a:lnTo>
                  <a:lnTo>
                    <a:pt x="1640" y="262"/>
                  </a:lnTo>
                  <a:lnTo>
                    <a:pt x="1658" y="280"/>
                  </a:lnTo>
                  <a:lnTo>
                    <a:pt x="1674" y="298"/>
                  </a:lnTo>
                  <a:lnTo>
                    <a:pt x="1689" y="317"/>
                  </a:lnTo>
                  <a:lnTo>
                    <a:pt x="1702" y="336"/>
                  </a:lnTo>
                  <a:lnTo>
                    <a:pt x="1713" y="355"/>
                  </a:lnTo>
                  <a:lnTo>
                    <a:pt x="1722" y="375"/>
                  </a:lnTo>
                  <a:lnTo>
                    <a:pt x="1730" y="396"/>
                  </a:lnTo>
                  <a:lnTo>
                    <a:pt x="1735" y="416"/>
                  </a:lnTo>
                  <a:lnTo>
                    <a:pt x="1738" y="436"/>
                  </a:lnTo>
                  <a:lnTo>
                    <a:pt x="1739" y="458"/>
                  </a:lnTo>
                  <a:lnTo>
                    <a:pt x="1830" y="458"/>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78" name="Freeform 12"/>
            <p:cNvSpPr>
              <a:spLocks/>
            </p:cNvSpPr>
            <p:nvPr/>
          </p:nvSpPr>
          <p:spPr bwMode="auto">
            <a:xfrm>
              <a:off x="1160" y="2147"/>
              <a:ext cx="1648" cy="778"/>
            </a:xfrm>
            <a:custGeom>
              <a:avLst/>
              <a:gdLst>
                <a:gd name="T0" fmla="*/ 1647 w 1648"/>
                <a:gd name="T1" fmla="*/ 390 h 778"/>
                <a:gd name="T2" fmla="*/ 1631 w 1648"/>
                <a:gd name="T3" fmla="*/ 329 h 778"/>
                <a:gd name="T4" fmla="*/ 1598 w 1648"/>
                <a:gd name="T5" fmla="*/ 271 h 778"/>
                <a:gd name="T6" fmla="*/ 1549 w 1648"/>
                <a:gd name="T7" fmla="*/ 216 h 778"/>
                <a:gd name="T8" fmla="*/ 1484 w 1648"/>
                <a:gd name="T9" fmla="*/ 165 h 778"/>
                <a:gd name="T10" fmla="*/ 1406 w 1648"/>
                <a:gd name="T11" fmla="*/ 121 h 778"/>
                <a:gd name="T12" fmla="*/ 1317 w 1648"/>
                <a:gd name="T13" fmla="*/ 81 h 778"/>
                <a:gd name="T14" fmla="*/ 1217 w 1648"/>
                <a:gd name="T15" fmla="*/ 50 h 778"/>
                <a:gd name="T16" fmla="*/ 1108 w 1648"/>
                <a:gd name="T17" fmla="*/ 25 h 778"/>
                <a:gd name="T18" fmla="*/ 991 w 1648"/>
                <a:gd name="T19" fmla="*/ 9 h 778"/>
                <a:gd name="T20" fmla="*/ 866 w 1648"/>
                <a:gd name="T21" fmla="*/ 0 h 778"/>
                <a:gd name="T22" fmla="*/ 782 w 1648"/>
                <a:gd name="T23" fmla="*/ 0 h 778"/>
                <a:gd name="T24" fmla="*/ 657 w 1648"/>
                <a:gd name="T25" fmla="*/ 9 h 778"/>
                <a:gd name="T26" fmla="*/ 540 w 1648"/>
                <a:gd name="T27" fmla="*/ 25 h 778"/>
                <a:gd name="T28" fmla="*/ 431 w 1648"/>
                <a:gd name="T29" fmla="*/ 50 h 778"/>
                <a:gd name="T30" fmla="*/ 331 w 1648"/>
                <a:gd name="T31" fmla="*/ 81 h 778"/>
                <a:gd name="T32" fmla="*/ 242 w 1648"/>
                <a:gd name="T33" fmla="*/ 121 h 778"/>
                <a:gd name="T34" fmla="*/ 164 w 1648"/>
                <a:gd name="T35" fmla="*/ 165 h 778"/>
                <a:gd name="T36" fmla="*/ 99 w 1648"/>
                <a:gd name="T37" fmla="*/ 216 h 778"/>
                <a:gd name="T38" fmla="*/ 50 w 1648"/>
                <a:gd name="T39" fmla="*/ 271 h 778"/>
                <a:gd name="T40" fmla="*/ 17 w 1648"/>
                <a:gd name="T41" fmla="*/ 329 h 778"/>
                <a:gd name="T42" fmla="*/ 1 w 1648"/>
                <a:gd name="T43" fmla="*/ 390 h 778"/>
                <a:gd name="T44" fmla="*/ 0 w 1648"/>
                <a:gd name="T45" fmla="*/ 778 h 778"/>
                <a:gd name="T46" fmla="*/ 9 w 1648"/>
                <a:gd name="T47" fmla="*/ 716 h 778"/>
                <a:gd name="T48" fmla="*/ 37 w 1648"/>
                <a:gd name="T49" fmla="*/ 656 h 778"/>
                <a:gd name="T50" fmla="*/ 81 w 1648"/>
                <a:gd name="T51" fmla="*/ 600 h 778"/>
                <a:gd name="T52" fmla="*/ 141 w 1648"/>
                <a:gd name="T53" fmla="*/ 548 h 778"/>
                <a:gd name="T54" fmla="*/ 214 w 1648"/>
                <a:gd name="T55" fmla="*/ 501 h 778"/>
                <a:gd name="T56" fmla="*/ 300 w 1648"/>
                <a:gd name="T57" fmla="*/ 460 h 778"/>
                <a:gd name="T58" fmla="*/ 397 w 1648"/>
                <a:gd name="T59" fmla="*/ 426 h 778"/>
                <a:gd name="T60" fmla="*/ 504 w 1648"/>
                <a:gd name="T61" fmla="*/ 398 h 778"/>
                <a:gd name="T62" fmla="*/ 618 w 1648"/>
                <a:gd name="T63" fmla="*/ 379 h 778"/>
                <a:gd name="T64" fmla="*/ 740 w 1648"/>
                <a:gd name="T65" fmla="*/ 369 h 778"/>
                <a:gd name="T66" fmla="*/ 824 w 1648"/>
                <a:gd name="T67" fmla="*/ 366 h 778"/>
                <a:gd name="T68" fmla="*/ 950 w 1648"/>
                <a:gd name="T69" fmla="*/ 371 h 778"/>
                <a:gd name="T70" fmla="*/ 1069 w 1648"/>
                <a:gd name="T71" fmla="*/ 385 h 778"/>
                <a:gd name="T72" fmla="*/ 1181 w 1648"/>
                <a:gd name="T73" fmla="*/ 407 h 778"/>
                <a:gd name="T74" fmla="*/ 1284 w 1648"/>
                <a:gd name="T75" fmla="*/ 436 h 778"/>
                <a:gd name="T76" fmla="*/ 1378 w 1648"/>
                <a:gd name="T77" fmla="*/ 473 h 778"/>
                <a:gd name="T78" fmla="*/ 1460 w 1648"/>
                <a:gd name="T79" fmla="*/ 516 h 778"/>
                <a:gd name="T80" fmla="*/ 1528 w 1648"/>
                <a:gd name="T81" fmla="*/ 564 h 778"/>
                <a:gd name="T82" fmla="*/ 1583 w 1648"/>
                <a:gd name="T83" fmla="*/ 618 h 778"/>
                <a:gd name="T84" fmla="*/ 1622 w 1648"/>
                <a:gd name="T85" fmla="*/ 675 h 778"/>
                <a:gd name="T86" fmla="*/ 1644 w 1648"/>
                <a:gd name="T87" fmla="*/ 736 h 778"/>
                <a:gd name="T88" fmla="*/ 1648 w 1648"/>
                <a:gd name="T89" fmla="*/ 412 h 7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48"/>
                <a:gd name="T136" fmla="*/ 0 h 778"/>
                <a:gd name="T137" fmla="*/ 1648 w 1648"/>
                <a:gd name="T138" fmla="*/ 778 h 7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48" h="778">
                  <a:moveTo>
                    <a:pt x="1648" y="412"/>
                  </a:moveTo>
                  <a:lnTo>
                    <a:pt x="1648" y="412"/>
                  </a:lnTo>
                  <a:lnTo>
                    <a:pt x="1647" y="390"/>
                  </a:lnTo>
                  <a:lnTo>
                    <a:pt x="1644" y="370"/>
                  </a:lnTo>
                  <a:lnTo>
                    <a:pt x="1639" y="350"/>
                  </a:lnTo>
                  <a:lnTo>
                    <a:pt x="1631" y="329"/>
                  </a:lnTo>
                  <a:lnTo>
                    <a:pt x="1622" y="309"/>
                  </a:lnTo>
                  <a:lnTo>
                    <a:pt x="1611" y="290"/>
                  </a:lnTo>
                  <a:lnTo>
                    <a:pt x="1598" y="271"/>
                  </a:lnTo>
                  <a:lnTo>
                    <a:pt x="1583" y="252"/>
                  </a:lnTo>
                  <a:lnTo>
                    <a:pt x="1567" y="234"/>
                  </a:lnTo>
                  <a:lnTo>
                    <a:pt x="1549" y="216"/>
                  </a:lnTo>
                  <a:lnTo>
                    <a:pt x="1528" y="198"/>
                  </a:lnTo>
                  <a:lnTo>
                    <a:pt x="1507" y="182"/>
                  </a:lnTo>
                  <a:lnTo>
                    <a:pt x="1484" y="165"/>
                  </a:lnTo>
                  <a:lnTo>
                    <a:pt x="1460" y="150"/>
                  </a:lnTo>
                  <a:lnTo>
                    <a:pt x="1434" y="135"/>
                  </a:lnTo>
                  <a:lnTo>
                    <a:pt x="1406" y="121"/>
                  </a:lnTo>
                  <a:lnTo>
                    <a:pt x="1378" y="107"/>
                  </a:lnTo>
                  <a:lnTo>
                    <a:pt x="1348" y="94"/>
                  </a:lnTo>
                  <a:lnTo>
                    <a:pt x="1317" y="81"/>
                  </a:lnTo>
                  <a:lnTo>
                    <a:pt x="1284" y="70"/>
                  </a:lnTo>
                  <a:lnTo>
                    <a:pt x="1251" y="60"/>
                  </a:lnTo>
                  <a:lnTo>
                    <a:pt x="1217" y="50"/>
                  </a:lnTo>
                  <a:lnTo>
                    <a:pt x="1181" y="41"/>
                  </a:lnTo>
                  <a:lnTo>
                    <a:pt x="1144" y="32"/>
                  </a:lnTo>
                  <a:lnTo>
                    <a:pt x="1108" y="25"/>
                  </a:lnTo>
                  <a:lnTo>
                    <a:pt x="1069" y="19"/>
                  </a:lnTo>
                  <a:lnTo>
                    <a:pt x="1030" y="13"/>
                  </a:lnTo>
                  <a:lnTo>
                    <a:pt x="991" y="9"/>
                  </a:lnTo>
                  <a:lnTo>
                    <a:pt x="950" y="5"/>
                  </a:lnTo>
                  <a:lnTo>
                    <a:pt x="908" y="3"/>
                  </a:lnTo>
                  <a:lnTo>
                    <a:pt x="866" y="0"/>
                  </a:lnTo>
                  <a:lnTo>
                    <a:pt x="824" y="0"/>
                  </a:lnTo>
                  <a:lnTo>
                    <a:pt x="782" y="0"/>
                  </a:lnTo>
                  <a:lnTo>
                    <a:pt x="740" y="3"/>
                  </a:lnTo>
                  <a:lnTo>
                    <a:pt x="698" y="5"/>
                  </a:lnTo>
                  <a:lnTo>
                    <a:pt x="657" y="9"/>
                  </a:lnTo>
                  <a:lnTo>
                    <a:pt x="618" y="13"/>
                  </a:lnTo>
                  <a:lnTo>
                    <a:pt x="579" y="19"/>
                  </a:lnTo>
                  <a:lnTo>
                    <a:pt x="540" y="25"/>
                  </a:lnTo>
                  <a:lnTo>
                    <a:pt x="504" y="32"/>
                  </a:lnTo>
                  <a:lnTo>
                    <a:pt x="467" y="41"/>
                  </a:lnTo>
                  <a:lnTo>
                    <a:pt x="431" y="50"/>
                  </a:lnTo>
                  <a:lnTo>
                    <a:pt x="397" y="60"/>
                  </a:lnTo>
                  <a:lnTo>
                    <a:pt x="364" y="70"/>
                  </a:lnTo>
                  <a:lnTo>
                    <a:pt x="331" y="81"/>
                  </a:lnTo>
                  <a:lnTo>
                    <a:pt x="300" y="94"/>
                  </a:lnTo>
                  <a:lnTo>
                    <a:pt x="270" y="107"/>
                  </a:lnTo>
                  <a:lnTo>
                    <a:pt x="242" y="121"/>
                  </a:lnTo>
                  <a:lnTo>
                    <a:pt x="214" y="135"/>
                  </a:lnTo>
                  <a:lnTo>
                    <a:pt x="188" y="150"/>
                  </a:lnTo>
                  <a:lnTo>
                    <a:pt x="164" y="165"/>
                  </a:lnTo>
                  <a:lnTo>
                    <a:pt x="141" y="182"/>
                  </a:lnTo>
                  <a:lnTo>
                    <a:pt x="120" y="198"/>
                  </a:lnTo>
                  <a:lnTo>
                    <a:pt x="99" y="216"/>
                  </a:lnTo>
                  <a:lnTo>
                    <a:pt x="81" y="234"/>
                  </a:lnTo>
                  <a:lnTo>
                    <a:pt x="65" y="252"/>
                  </a:lnTo>
                  <a:lnTo>
                    <a:pt x="50" y="271"/>
                  </a:lnTo>
                  <a:lnTo>
                    <a:pt x="37" y="290"/>
                  </a:lnTo>
                  <a:lnTo>
                    <a:pt x="26" y="309"/>
                  </a:lnTo>
                  <a:lnTo>
                    <a:pt x="17" y="329"/>
                  </a:lnTo>
                  <a:lnTo>
                    <a:pt x="9" y="350"/>
                  </a:lnTo>
                  <a:lnTo>
                    <a:pt x="4" y="370"/>
                  </a:lnTo>
                  <a:lnTo>
                    <a:pt x="1" y="390"/>
                  </a:lnTo>
                  <a:lnTo>
                    <a:pt x="0" y="412"/>
                  </a:lnTo>
                  <a:lnTo>
                    <a:pt x="0" y="778"/>
                  </a:lnTo>
                  <a:lnTo>
                    <a:pt x="1" y="756"/>
                  </a:lnTo>
                  <a:lnTo>
                    <a:pt x="4" y="736"/>
                  </a:lnTo>
                  <a:lnTo>
                    <a:pt x="9" y="716"/>
                  </a:lnTo>
                  <a:lnTo>
                    <a:pt x="17" y="695"/>
                  </a:lnTo>
                  <a:lnTo>
                    <a:pt x="26" y="675"/>
                  </a:lnTo>
                  <a:lnTo>
                    <a:pt x="37" y="656"/>
                  </a:lnTo>
                  <a:lnTo>
                    <a:pt x="50" y="637"/>
                  </a:lnTo>
                  <a:lnTo>
                    <a:pt x="65" y="618"/>
                  </a:lnTo>
                  <a:lnTo>
                    <a:pt x="81" y="600"/>
                  </a:lnTo>
                  <a:lnTo>
                    <a:pt x="99" y="582"/>
                  </a:lnTo>
                  <a:lnTo>
                    <a:pt x="120" y="564"/>
                  </a:lnTo>
                  <a:lnTo>
                    <a:pt x="141" y="548"/>
                  </a:lnTo>
                  <a:lnTo>
                    <a:pt x="164" y="531"/>
                  </a:lnTo>
                  <a:lnTo>
                    <a:pt x="188" y="516"/>
                  </a:lnTo>
                  <a:lnTo>
                    <a:pt x="214" y="501"/>
                  </a:lnTo>
                  <a:lnTo>
                    <a:pt x="242" y="487"/>
                  </a:lnTo>
                  <a:lnTo>
                    <a:pt x="270" y="473"/>
                  </a:lnTo>
                  <a:lnTo>
                    <a:pt x="300" y="460"/>
                  </a:lnTo>
                  <a:lnTo>
                    <a:pt x="331" y="447"/>
                  </a:lnTo>
                  <a:lnTo>
                    <a:pt x="364" y="436"/>
                  </a:lnTo>
                  <a:lnTo>
                    <a:pt x="397" y="426"/>
                  </a:lnTo>
                  <a:lnTo>
                    <a:pt x="431" y="416"/>
                  </a:lnTo>
                  <a:lnTo>
                    <a:pt x="467" y="407"/>
                  </a:lnTo>
                  <a:lnTo>
                    <a:pt x="504" y="398"/>
                  </a:lnTo>
                  <a:lnTo>
                    <a:pt x="540" y="391"/>
                  </a:lnTo>
                  <a:lnTo>
                    <a:pt x="579" y="385"/>
                  </a:lnTo>
                  <a:lnTo>
                    <a:pt x="618" y="379"/>
                  </a:lnTo>
                  <a:lnTo>
                    <a:pt x="657" y="375"/>
                  </a:lnTo>
                  <a:lnTo>
                    <a:pt x="698" y="371"/>
                  </a:lnTo>
                  <a:lnTo>
                    <a:pt x="740" y="369"/>
                  </a:lnTo>
                  <a:lnTo>
                    <a:pt x="782" y="366"/>
                  </a:lnTo>
                  <a:lnTo>
                    <a:pt x="824" y="366"/>
                  </a:lnTo>
                  <a:lnTo>
                    <a:pt x="866" y="366"/>
                  </a:lnTo>
                  <a:lnTo>
                    <a:pt x="908" y="369"/>
                  </a:lnTo>
                  <a:lnTo>
                    <a:pt x="950" y="371"/>
                  </a:lnTo>
                  <a:lnTo>
                    <a:pt x="991" y="375"/>
                  </a:lnTo>
                  <a:lnTo>
                    <a:pt x="1030" y="379"/>
                  </a:lnTo>
                  <a:lnTo>
                    <a:pt x="1069" y="385"/>
                  </a:lnTo>
                  <a:lnTo>
                    <a:pt x="1108" y="391"/>
                  </a:lnTo>
                  <a:lnTo>
                    <a:pt x="1144" y="398"/>
                  </a:lnTo>
                  <a:lnTo>
                    <a:pt x="1181" y="407"/>
                  </a:lnTo>
                  <a:lnTo>
                    <a:pt x="1217" y="416"/>
                  </a:lnTo>
                  <a:lnTo>
                    <a:pt x="1251" y="426"/>
                  </a:lnTo>
                  <a:lnTo>
                    <a:pt x="1284" y="436"/>
                  </a:lnTo>
                  <a:lnTo>
                    <a:pt x="1317" y="447"/>
                  </a:lnTo>
                  <a:lnTo>
                    <a:pt x="1348" y="460"/>
                  </a:lnTo>
                  <a:lnTo>
                    <a:pt x="1378" y="473"/>
                  </a:lnTo>
                  <a:lnTo>
                    <a:pt x="1406" y="487"/>
                  </a:lnTo>
                  <a:lnTo>
                    <a:pt x="1434" y="501"/>
                  </a:lnTo>
                  <a:lnTo>
                    <a:pt x="1460" y="516"/>
                  </a:lnTo>
                  <a:lnTo>
                    <a:pt x="1484" y="531"/>
                  </a:lnTo>
                  <a:lnTo>
                    <a:pt x="1507" y="548"/>
                  </a:lnTo>
                  <a:lnTo>
                    <a:pt x="1528" y="564"/>
                  </a:lnTo>
                  <a:lnTo>
                    <a:pt x="1549" y="582"/>
                  </a:lnTo>
                  <a:lnTo>
                    <a:pt x="1567" y="600"/>
                  </a:lnTo>
                  <a:lnTo>
                    <a:pt x="1583" y="618"/>
                  </a:lnTo>
                  <a:lnTo>
                    <a:pt x="1598" y="637"/>
                  </a:lnTo>
                  <a:lnTo>
                    <a:pt x="1611" y="656"/>
                  </a:lnTo>
                  <a:lnTo>
                    <a:pt x="1622" y="675"/>
                  </a:lnTo>
                  <a:lnTo>
                    <a:pt x="1631" y="695"/>
                  </a:lnTo>
                  <a:lnTo>
                    <a:pt x="1639" y="716"/>
                  </a:lnTo>
                  <a:lnTo>
                    <a:pt x="1644" y="736"/>
                  </a:lnTo>
                  <a:lnTo>
                    <a:pt x="1647" y="756"/>
                  </a:lnTo>
                  <a:lnTo>
                    <a:pt x="1648" y="778"/>
                  </a:lnTo>
                  <a:lnTo>
                    <a:pt x="1648" y="412"/>
                  </a:lnTo>
                  <a:close/>
                </a:path>
              </a:pathLst>
            </a:custGeom>
            <a:solidFill>
              <a:srgbClr val="5F5F5F"/>
            </a:solidFill>
            <a:ln>
              <a:noFill/>
            </a:ln>
            <a:extLst>
              <a:ext uri="{91240B29-F687-4F45-9708-019B960494DF}">
                <a14:hiddenLine xmlns:a14="http://schemas.microsoft.com/office/drawing/2010/main" xmlns="" w="8001">
                  <a:solidFill>
                    <a:srgbClr val="000000"/>
                  </a:solidFill>
                  <a:prstDash val="solid"/>
                  <a:round/>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79" name="Group 13"/>
          <p:cNvGrpSpPr>
            <a:grpSpLocks/>
          </p:cNvGrpSpPr>
          <p:nvPr/>
        </p:nvGrpSpPr>
        <p:grpSpPr bwMode="auto">
          <a:xfrm>
            <a:off x="1890713" y="2147888"/>
            <a:ext cx="2324100" cy="1743075"/>
            <a:chOff x="1252" y="1827"/>
            <a:chExt cx="1464" cy="1098"/>
          </a:xfrm>
        </p:grpSpPr>
        <p:sp>
          <p:nvSpPr>
            <p:cNvPr id="80" name="Freeform 14"/>
            <p:cNvSpPr>
              <a:spLocks/>
            </p:cNvSpPr>
            <p:nvPr/>
          </p:nvSpPr>
          <p:spPr bwMode="auto">
            <a:xfrm>
              <a:off x="1252" y="1827"/>
              <a:ext cx="1464" cy="366"/>
            </a:xfrm>
            <a:custGeom>
              <a:avLst/>
              <a:gdLst>
                <a:gd name="T0" fmla="*/ 1463 w 1464"/>
                <a:gd name="T1" fmla="*/ 347 h 366"/>
                <a:gd name="T2" fmla="*/ 1449 w 1464"/>
                <a:gd name="T3" fmla="*/ 292 h 366"/>
                <a:gd name="T4" fmla="*/ 1420 w 1464"/>
                <a:gd name="T5" fmla="*/ 240 h 366"/>
                <a:gd name="T6" fmla="*/ 1375 w 1464"/>
                <a:gd name="T7" fmla="*/ 192 h 366"/>
                <a:gd name="T8" fmla="*/ 1319 w 1464"/>
                <a:gd name="T9" fmla="*/ 147 h 366"/>
                <a:gd name="T10" fmla="*/ 1249 w 1464"/>
                <a:gd name="T11" fmla="*/ 106 h 366"/>
                <a:gd name="T12" fmla="*/ 1171 w 1464"/>
                <a:gd name="T13" fmla="*/ 72 h 366"/>
                <a:gd name="T14" fmla="*/ 1082 w 1464"/>
                <a:gd name="T15" fmla="*/ 44 h 366"/>
                <a:gd name="T16" fmla="*/ 984 w 1464"/>
                <a:gd name="T17" fmla="*/ 21 h 366"/>
                <a:gd name="T18" fmla="*/ 879 w 1464"/>
                <a:gd name="T19" fmla="*/ 7 h 366"/>
                <a:gd name="T20" fmla="*/ 770 w 1464"/>
                <a:gd name="T21" fmla="*/ 0 h 366"/>
                <a:gd name="T22" fmla="*/ 694 w 1464"/>
                <a:gd name="T23" fmla="*/ 0 h 366"/>
                <a:gd name="T24" fmla="*/ 585 w 1464"/>
                <a:gd name="T25" fmla="*/ 7 h 366"/>
                <a:gd name="T26" fmla="*/ 480 w 1464"/>
                <a:gd name="T27" fmla="*/ 21 h 366"/>
                <a:gd name="T28" fmla="*/ 382 w 1464"/>
                <a:gd name="T29" fmla="*/ 44 h 366"/>
                <a:gd name="T30" fmla="*/ 293 w 1464"/>
                <a:gd name="T31" fmla="*/ 72 h 366"/>
                <a:gd name="T32" fmla="*/ 215 w 1464"/>
                <a:gd name="T33" fmla="*/ 106 h 366"/>
                <a:gd name="T34" fmla="*/ 145 w 1464"/>
                <a:gd name="T35" fmla="*/ 147 h 366"/>
                <a:gd name="T36" fmla="*/ 89 w 1464"/>
                <a:gd name="T37" fmla="*/ 192 h 366"/>
                <a:gd name="T38" fmla="*/ 44 w 1464"/>
                <a:gd name="T39" fmla="*/ 240 h 366"/>
                <a:gd name="T40" fmla="*/ 15 w 1464"/>
                <a:gd name="T41" fmla="*/ 292 h 366"/>
                <a:gd name="T42" fmla="*/ 1 w 1464"/>
                <a:gd name="T43" fmla="*/ 347 h 366"/>
                <a:gd name="T44" fmla="*/ 91 w 1464"/>
                <a:gd name="T45" fmla="*/ 366 h 366"/>
                <a:gd name="T46" fmla="*/ 99 w 1464"/>
                <a:gd name="T47" fmla="*/ 317 h 366"/>
                <a:gd name="T48" fmla="*/ 120 w 1464"/>
                <a:gd name="T49" fmla="*/ 270 h 366"/>
                <a:gd name="T50" fmla="*/ 155 w 1464"/>
                <a:gd name="T51" fmla="*/ 227 h 366"/>
                <a:gd name="T52" fmla="*/ 201 w 1464"/>
                <a:gd name="T53" fmla="*/ 187 h 366"/>
                <a:gd name="T54" fmla="*/ 258 w 1464"/>
                <a:gd name="T55" fmla="*/ 151 h 366"/>
                <a:gd name="T56" fmla="*/ 324 w 1464"/>
                <a:gd name="T57" fmla="*/ 119 h 366"/>
                <a:gd name="T58" fmla="*/ 400 w 1464"/>
                <a:gd name="T59" fmla="*/ 91 h 366"/>
                <a:gd name="T60" fmla="*/ 483 w 1464"/>
                <a:gd name="T61" fmla="*/ 71 h 366"/>
                <a:gd name="T62" fmla="*/ 572 w 1464"/>
                <a:gd name="T63" fmla="*/ 56 h 366"/>
                <a:gd name="T64" fmla="*/ 666 w 1464"/>
                <a:gd name="T65" fmla="*/ 47 h 366"/>
                <a:gd name="T66" fmla="*/ 732 w 1464"/>
                <a:gd name="T67" fmla="*/ 45 h 366"/>
                <a:gd name="T68" fmla="*/ 830 w 1464"/>
                <a:gd name="T69" fmla="*/ 49 h 366"/>
                <a:gd name="T70" fmla="*/ 923 w 1464"/>
                <a:gd name="T71" fmla="*/ 59 h 366"/>
                <a:gd name="T72" fmla="*/ 1010 w 1464"/>
                <a:gd name="T73" fmla="*/ 77 h 366"/>
                <a:gd name="T74" fmla="*/ 1091 w 1464"/>
                <a:gd name="T75" fmla="*/ 100 h 366"/>
                <a:gd name="T76" fmla="*/ 1163 w 1464"/>
                <a:gd name="T77" fmla="*/ 128 h 366"/>
                <a:gd name="T78" fmla="*/ 1227 w 1464"/>
                <a:gd name="T79" fmla="*/ 162 h 366"/>
                <a:gd name="T80" fmla="*/ 1280 w 1464"/>
                <a:gd name="T81" fmla="*/ 199 h 366"/>
                <a:gd name="T82" fmla="*/ 1322 w 1464"/>
                <a:gd name="T83" fmla="*/ 241 h 366"/>
                <a:gd name="T84" fmla="*/ 1352 w 1464"/>
                <a:gd name="T85" fmla="*/ 286 h 366"/>
                <a:gd name="T86" fmla="*/ 1369 w 1464"/>
                <a:gd name="T87" fmla="*/ 333 h 366"/>
                <a:gd name="T88" fmla="*/ 1464 w 1464"/>
                <a:gd name="T89" fmla="*/ 366 h 3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366"/>
                <a:gd name="T137" fmla="*/ 1464 w 1464"/>
                <a:gd name="T138" fmla="*/ 366 h 3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366">
                  <a:moveTo>
                    <a:pt x="1464" y="366"/>
                  </a:moveTo>
                  <a:lnTo>
                    <a:pt x="1464" y="366"/>
                  </a:lnTo>
                  <a:lnTo>
                    <a:pt x="1463" y="347"/>
                  </a:lnTo>
                  <a:lnTo>
                    <a:pt x="1461" y="329"/>
                  </a:lnTo>
                  <a:lnTo>
                    <a:pt x="1455" y="310"/>
                  </a:lnTo>
                  <a:lnTo>
                    <a:pt x="1449" y="292"/>
                  </a:lnTo>
                  <a:lnTo>
                    <a:pt x="1441" y="274"/>
                  </a:lnTo>
                  <a:lnTo>
                    <a:pt x="1431" y="256"/>
                  </a:lnTo>
                  <a:lnTo>
                    <a:pt x="1420" y="240"/>
                  </a:lnTo>
                  <a:lnTo>
                    <a:pt x="1407" y="223"/>
                  </a:lnTo>
                  <a:lnTo>
                    <a:pt x="1392" y="207"/>
                  </a:lnTo>
                  <a:lnTo>
                    <a:pt x="1375" y="192"/>
                  </a:lnTo>
                  <a:lnTo>
                    <a:pt x="1359" y="176"/>
                  </a:lnTo>
                  <a:lnTo>
                    <a:pt x="1340" y="161"/>
                  </a:lnTo>
                  <a:lnTo>
                    <a:pt x="1319" y="147"/>
                  </a:lnTo>
                  <a:lnTo>
                    <a:pt x="1297" y="133"/>
                  </a:lnTo>
                  <a:lnTo>
                    <a:pt x="1274" y="119"/>
                  </a:lnTo>
                  <a:lnTo>
                    <a:pt x="1249" y="106"/>
                  </a:lnTo>
                  <a:lnTo>
                    <a:pt x="1224" y="95"/>
                  </a:lnTo>
                  <a:lnTo>
                    <a:pt x="1197" y="84"/>
                  </a:lnTo>
                  <a:lnTo>
                    <a:pt x="1171" y="72"/>
                  </a:lnTo>
                  <a:lnTo>
                    <a:pt x="1141" y="62"/>
                  </a:lnTo>
                  <a:lnTo>
                    <a:pt x="1112" y="53"/>
                  </a:lnTo>
                  <a:lnTo>
                    <a:pt x="1082" y="44"/>
                  </a:lnTo>
                  <a:lnTo>
                    <a:pt x="1050" y="35"/>
                  </a:lnTo>
                  <a:lnTo>
                    <a:pt x="1017" y="29"/>
                  </a:lnTo>
                  <a:lnTo>
                    <a:pt x="984" y="21"/>
                  </a:lnTo>
                  <a:lnTo>
                    <a:pt x="949" y="16"/>
                  </a:lnTo>
                  <a:lnTo>
                    <a:pt x="915" y="11"/>
                  </a:lnTo>
                  <a:lnTo>
                    <a:pt x="879" y="7"/>
                  </a:lnTo>
                  <a:lnTo>
                    <a:pt x="844" y="3"/>
                  </a:lnTo>
                  <a:lnTo>
                    <a:pt x="807" y="1"/>
                  </a:lnTo>
                  <a:lnTo>
                    <a:pt x="770" y="0"/>
                  </a:lnTo>
                  <a:lnTo>
                    <a:pt x="732" y="0"/>
                  </a:lnTo>
                  <a:lnTo>
                    <a:pt x="694" y="0"/>
                  </a:lnTo>
                  <a:lnTo>
                    <a:pt x="657" y="1"/>
                  </a:lnTo>
                  <a:lnTo>
                    <a:pt x="620" y="3"/>
                  </a:lnTo>
                  <a:lnTo>
                    <a:pt x="585" y="7"/>
                  </a:lnTo>
                  <a:lnTo>
                    <a:pt x="549" y="11"/>
                  </a:lnTo>
                  <a:lnTo>
                    <a:pt x="515" y="16"/>
                  </a:lnTo>
                  <a:lnTo>
                    <a:pt x="480" y="21"/>
                  </a:lnTo>
                  <a:lnTo>
                    <a:pt x="447" y="29"/>
                  </a:lnTo>
                  <a:lnTo>
                    <a:pt x="414" y="35"/>
                  </a:lnTo>
                  <a:lnTo>
                    <a:pt x="382" y="44"/>
                  </a:lnTo>
                  <a:lnTo>
                    <a:pt x="352" y="53"/>
                  </a:lnTo>
                  <a:lnTo>
                    <a:pt x="323" y="62"/>
                  </a:lnTo>
                  <a:lnTo>
                    <a:pt x="293" y="72"/>
                  </a:lnTo>
                  <a:lnTo>
                    <a:pt x="267" y="84"/>
                  </a:lnTo>
                  <a:lnTo>
                    <a:pt x="240" y="95"/>
                  </a:lnTo>
                  <a:lnTo>
                    <a:pt x="215" y="106"/>
                  </a:lnTo>
                  <a:lnTo>
                    <a:pt x="190" y="119"/>
                  </a:lnTo>
                  <a:lnTo>
                    <a:pt x="167" y="133"/>
                  </a:lnTo>
                  <a:lnTo>
                    <a:pt x="145" y="147"/>
                  </a:lnTo>
                  <a:lnTo>
                    <a:pt x="124" y="161"/>
                  </a:lnTo>
                  <a:lnTo>
                    <a:pt x="105" y="176"/>
                  </a:lnTo>
                  <a:lnTo>
                    <a:pt x="89" y="192"/>
                  </a:lnTo>
                  <a:lnTo>
                    <a:pt x="72" y="207"/>
                  </a:lnTo>
                  <a:lnTo>
                    <a:pt x="57" y="223"/>
                  </a:lnTo>
                  <a:lnTo>
                    <a:pt x="44" y="240"/>
                  </a:lnTo>
                  <a:lnTo>
                    <a:pt x="33" y="256"/>
                  </a:lnTo>
                  <a:lnTo>
                    <a:pt x="23" y="274"/>
                  </a:lnTo>
                  <a:lnTo>
                    <a:pt x="15" y="292"/>
                  </a:lnTo>
                  <a:lnTo>
                    <a:pt x="9" y="310"/>
                  </a:lnTo>
                  <a:lnTo>
                    <a:pt x="3" y="329"/>
                  </a:lnTo>
                  <a:lnTo>
                    <a:pt x="1" y="347"/>
                  </a:lnTo>
                  <a:lnTo>
                    <a:pt x="0" y="366"/>
                  </a:lnTo>
                  <a:lnTo>
                    <a:pt x="91" y="366"/>
                  </a:lnTo>
                  <a:lnTo>
                    <a:pt x="92" y="349"/>
                  </a:lnTo>
                  <a:lnTo>
                    <a:pt x="95" y="333"/>
                  </a:lnTo>
                  <a:lnTo>
                    <a:pt x="99" y="317"/>
                  </a:lnTo>
                  <a:lnTo>
                    <a:pt x="104" y="301"/>
                  </a:lnTo>
                  <a:lnTo>
                    <a:pt x="112" y="286"/>
                  </a:lnTo>
                  <a:lnTo>
                    <a:pt x="120" y="270"/>
                  </a:lnTo>
                  <a:lnTo>
                    <a:pt x="131" y="255"/>
                  </a:lnTo>
                  <a:lnTo>
                    <a:pt x="142" y="241"/>
                  </a:lnTo>
                  <a:lnTo>
                    <a:pt x="155" y="227"/>
                  </a:lnTo>
                  <a:lnTo>
                    <a:pt x="169" y="213"/>
                  </a:lnTo>
                  <a:lnTo>
                    <a:pt x="184" y="199"/>
                  </a:lnTo>
                  <a:lnTo>
                    <a:pt x="201" y="187"/>
                  </a:lnTo>
                  <a:lnTo>
                    <a:pt x="218" y="174"/>
                  </a:lnTo>
                  <a:lnTo>
                    <a:pt x="237" y="162"/>
                  </a:lnTo>
                  <a:lnTo>
                    <a:pt x="258" y="151"/>
                  </a:lnTo>
                  <a:lnTo>
                    <a:pt x="279" y="139"/>
                  </a:lnTo>
                  <a:lnTo>
                    <a:pt x="301" y="128"/>
                  </a:lnTo>
                  <a:lnTo>
                    <a:pt x="324" y="119"/>
                  </a:lnTo>
                  <a:lnTo>
                    <a:pt x="348" y="109"/>
                  </a:lnTo>
                  <a:lnTo>
                    <a:pt x="373" y="100"/>
                  </a:lnTo>
                  <a:lnTo>
                    <a:pt x="400" y="91"/>
                  </a:lnTo>
                  <a:lnTo>
                    <a:pt x="427" y="84"/>
                  </a:lnTo>
                  <a:lnTo>
                    <a:pt x="454" y="77"/>
                  </a:lnTo>
                  <a:lnTo>
                    <a:pt x="483" y="71"/>
                  </a:lnTo>
                  <a:lnTo>
                    <a:pt x="512" y="64"/>
                  </a:lnTo>
                  <a:lnTo>
                    <a:pt x="541" y="59"/>
                  </a:lnTo>
                  <a:lnTo>
                    <a:pt x="572" y="56"/>
                  </a:lnTo>
                  <a:lnTo>
                    <a:pt x="602" y="52"/>
                  </a:lnTo>
                  <a:lnTo>
                    <a:pt x="634" y="49"/>
                  </a:lnTo>
                  <a:lnTo>
                    <a:pt x="666" y="47"/>
                  </a:lnTo>
                  <a:lnTo>
                    <a:pt x="699" y="45"/>
                  </a:lnTo>
                  <a:lnTo>
                    <a:pt x="732" y="45"/>
                  </a:lnTo>
                  <a:lnTo>
                    <a:pt x="765" y="45"/>
                  </a:lnTo>
                  <a:lnTo>
                    <a:pt x="798" y="47"/>
                  </a:lnTo>
                  <a:lnTo>
                    <a:pt x="830" y="49"/>
                  </a:lnTo>
                  <a:lnTo>
                    <a:pt x="862" y="52"/>
                  </a:lnTo>
                  <a:lnTo>
                    <a:pt x="892" y="56"/>
                  </a:lnTo>
                  <a:lnTo>
                    <a:pt x="923" y="59"/>
                  </a:lnTo>
                  <a:lnTo>
                    <a:pt x="952" y="64"/>
                  </a:lnTo>
                  <a:lnTo>
                    <a:pt x="981" y="71"/>
                  </a:lnTo>
                  <a:lnTo>
                    <a:pt x="1010" y="77"/>
                  </a:lnTo>
                  <a:lnTo>
                    <a:pt x="1037" y="84"/>
                  </a:lnTo>
                  <a:lnTo>
                    <a:pt x="1064" y="91"/>
                  </a:lnTo>
                  <a:lnTo>
                    <a:pt x="1091" y="100"/>
                  </a:lnTo>
                  <a:lnTo>
                    <a:pt x="1116" y="109"/>
                  </a:lnTo>
                  <a:lnTo>
                    <a:pt x="1140" y="119"/>
                  </a:lnTo>
                  <a:lnTo>
                    <a:pt x="1163" y="128"/>
                  </a:lnTo>
                  <a:lnTo>
                    <a:pt x="1185" y="139"/>
                  </a:lnTo>
                  <a:lnTo>
                    <a:pt x="1206" y="151"/>
                  </a:lnTo>
                  <a:lnTo>
                    <a:pt x="1227" y="162"/>
                  </a:lnTo>
                  <a:lnTo>
                    <a:pt x="1246" y="174"/>
                  </a:lnTo>
                  <a:lnTo>
                    <a:pt x="1263" y="187"/>
                  </a:lnTo>
                  <a:lnTo>
                    <a:pt x="1280" y="199"/>
                  </a:lnTo>
                  <a:lnTo>
                    <a:pt x="1295" y="213"/>
                  </a:lnTo>
                  <a:lnTo>
                    <a:pt x="1309" y="227"/>
                  </a:lnTo>
                  <a:lnTo>
                    <a:pt x="1322" y="241"/>
                  </a:lnTo>
                  <a:lnTo>
                    <a:pt x="1333" y="255"/>
                  </a:lnTo>
                  <a:lnTo>
                    <a:pt x="1344" y="270"/>
                  </a:lnTo>
                  <a:lnTo>
                    <a:pt x="1352" y="286"/>
                  </a:lnTo>
                  <a:lnTo>
                    <a:pt x="1360" y="301"/>
                  </a:lnTo>
                  <a:lnTo>
                    <a:pt x="1365" y="317"/>
                  </a:lnTo>
                  <a:lnTo>
                    <a:pt x="1369" y="333"/>
                  </a:lnTo>
                  <a:lnTo>
                    <a:pt x="1372" y="349"/>
                  </a:lnTo>
                  <a:lnTo>
                    <a:pt x="1373" y="366"/>
                  </a:lnTo>
                  <a:lnTo>
                    <a:pt x="1464" y="366"/>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81" name="Freeform 15"/>
            <p:cNvSpPr>
              <a:spLocks/>
            </p:cNvSpPr>
            <p:nvPr/>
          </p:nvSpPr>
          <p:spPr bwMode="auto">
            <a:xfrm>
              <a:off x="1343" y="1872"/>
              <a:ext cx="1282" cy="1053"/>
            </a:xfrm>
            <a:custGeom>
              <a:avLst/>
              <a:gdLst>
                <a:gd name="T0" fmla="*/ 1281 w 1282"/>
                <a:gd name="T1" fmla="*/ 1036 h 1053"/>
                <a:gd name="T2" fmla="*/ 1269 w 1282"/>
                <a:gd name="T3" fmla="*/ 988 h 1053"/>
                <a:gd name="T4" fmla="*/ 1242 w 1282"/>
                <a:gd name="T5" fmla="*/ 942 h 1053"/>
                <a:gd name="T6" fmla="*/ 1204 w 1282"/>
                <a:gd name="T7" fmla="*/ 900 h 1053"/>
                <a:gd name="T8" fmla="*/ 1155 w 1282"/>
                <a:gd name="T9" fmla="*/ 861 h 1053"/>
                <a:gd name="T10" fmla="*/ 1094 w 1282"/>
                <a:gd name="T11" fmla="*/ 827 h 1053"/>
                <a:gd name="T12" fmla="*/ 1025 w 1282"/>
                <a:gd name="T13" fmla="*/ 796 h 1053"/>
                <a:gd name="T14" fmla="*/ 946 w 1282"/>
                <a:gd name="T15" fmla="*/ 771 h 1053"/>
                <a:gd name="T16" fmla="*/ 861 w 1282"/>
                <a:gd name="T17" fmla="*/ 752 h 1053"/>
                <a:gd name="T18" fmla="*/ 771 w 1282"/>
                <a:gd name="T19" fmla="*/ 739 h 1053"/>
                <a:gd name="T20" fmla="*/ 674 w 1282"/>
                <a:gd name="T21" fmla="*/ 733 h 1053"/>
                <a:gd name="T22" fmla="*/ 608 w 1282"/>
                <a:gd name="T23" fmla="*/ 733 h 1053"/>
                <a:gd name="T24" fmla="*/ 511 w 1282"/>
                <a:gd name="T25" fmla="*/ 739 h 1053"/>
                <a:gd name="T26" fmla="*/ 421 w 1282"/>
                <a:gd name="T27" fmla="*/ 752 h 1053"/>
                <a:gd name="T28" fmla="*/ 336 w 1282"/>
                <a:gd name="T29" fmla="*/ 771 h 1053"/>
                <a:gd name="T30" fmla="*/ 257 w 1282"/>
                <a:gd name="T31" fmla="*/ 796 h 1053"/>
                <a:gd name="T32" fmla="*/ 188 w 1282"/>
                <a:gd name="T33" fmla="*/ 827 h 1053"/>
                <a:gd name="T34" fmla="*/ 127 w 1282"/>
                <a:gd name="T35" fmla="*/ 861 h 1053"/>
                <a:gd name="T36" fmla="*/ 78 w 1282"/>
                <a:gd name="T37" fmla="*/ 900 h 1053"/>
                <a:gd name="T38" fmla="*/ 40 w 1282"/>
                <a:gd name="T39" fmla="*/ 942 h 1053"/>
                <a:gd name="T40" fmla="*/ 13 w 1282"/>
                <a:gd name="T41" fmla="*/ 988 h 1053"/>
                <a:gd name="T42" fmla="*/ 1 w 1282"/>
                <a:gd name="T43" fmla="*/ 1036 h 1053"/>
                <a:gd name="T44" fmla="*/ 0 w 1282"/>
                <a:gd name="T45" fmla="*/ 321 h 1053"/>
                <a:gd name="T46" fmla="*/ 8 w 1282"/>
                <a:gd name="T47" fmla="*/ 272 h 1053"/>
                <a:gd name="T48" fmla="*/ 29 w 1282"/>
                <a:gd name="T49" fmla="*/ 225 h 1053"/>
                <a:gd name="T50" fmla="*/ 64 w 1282"/>
                <a:gd name="T51" fmla="*/ 182 h 1053"/>
                <a:gd name="T52" fmla="*/ 110 w 1282"/>
                <a:gd name="T53" fmla="*/ 142 h 1053"/>
                <a:gd name="T54" fmla="*/ 167 w 1282"/>
                <a:gd name="T55" fmla="*/ 106 h 1053"/>
                <a:gd name="T56" fmla="*/ 233 w 1282"/>
                <a:gd name="T57" fmla="*/ 74 h 1053"/>
                <a:gd name="T58" fmla="*/ 309 w 1282"/>
                <a:gd name="T59" fmla="*/ 46 h 1053"/>
                <a:gd name="T60" fmla="*/ 392 w 1282"/>
                <a:gd name="T61" fmla="*/ 26 h 1053"/>
                <a:gd name="T62" fmla="*/ 481 w 1282"/>
                <a:gd name="T63" fmla="*/ 11 h 1053"/>
                <a:gd name="T64" fmla="*/ 575 w 1282"/>
                <a:gd name="T65" fmla="*/ 2 h 1053"/>
                <a:gd name="T66" fmla="*/ 641 w 1282"/>
                <a:gd name="T67" fmla="*/ 0 h 1053"/>
                <a:gd name="T68" fmla="*/ 739 w 1282"/>
                <a:gd name="T69" fmla="*/ 4 h 1053"/>
                <a:gd name="T70" fmla="*/ 832 w 1282"/>
                <a:gd name="T71" fmla="*/ 14 h 1053"/>
                <a:gd name="T72" fmla="*/ 919 w 1282"/>
                <a:gd name="T73" fmla="*/ 32 h 1053"/>
                <a:gd name="T74" fmla="*/ 1000 w 1282"/>
                <a:gd name="T75" fmla="*/ 55 h 1053"/>
                <a:gd name="T76" fmla="*/ 1072 w 1282"/>
                <a:gd name="T77" fmla="*/ 83 h 1053"/>
                <a:gd name="T78" fmla="*/ 1136 w 1282"/>
                <a:gd name="T79" fmla="*/ 117 h 1053"/>
                <a:gd name="T80" fmla="*/ 1189 w 1282"/>
                <a:gd name="T81" fmla="*/ 154 h 1053"/>
                <a:gd name="T82" fmla="*/ 1231 w 1282"/>
                <a:gd name="T83" fmla="*/ 196 h 1053"/>
                <a:gd name="T84" fmla="*/ 1261 w 1282"/>
                <a:gd name="T85" fmla="*/ 241 h 1053"/>
                <a:gd name="T86" fmla="*/ 1278 w 1282"/>
                <a:gd name="T87" fmla="*/ 288 h 1053"/>
                <a:gd name="T88" fmla="*/ 1282 w 1282"/>
                <a:gd name="T89" fmla="*/ 1053 h 105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82"/>
                <a:gd name="T136" fmla="*/ 0 h 1053"/>
                <a:gd name="T137" fmla="*/ 1282 w 1282"/>
                <a:gd name="T138" fmla="*/ 1053 h 105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82" h="1053">
                  <a:moveTo>
                    <a:pt x="1282" y="1053"/>
                  </a:moveTo>
                  <a:lnTo>
                    <a:pt x="1282" y="1053"/>
                  </a:lnTo>
                  <a:lnTo>
                    <a:pt x="1281" y="1036"/>
                  </a:lnTo>
                  <a:lnTo>
                    <a:pt x="1278" y="1020"/>
                  </a:lnTo>
                  <a:lnTo>
                    <a:pt x="1274" y="1005"/>
                  </a:lnTo>
                  <a:lnTo>
                    <a:pt x="1269" y="988"/>
                  </a:lnTo>
                  <a:lnTo>
                    <a:pt x="1261" y="973"/>
                  </a:lnTo>
                  <a:lnTo>
                    <a:pt x="1253" y="958"/>
                  </a:lnTo>
                  <a:lnTo>
                    <a:pt x="1242" y="942"/>
                  </a:lnTo>
                  <a:lnTo>
                    <a:pt x="1231" y="928"/>
                  </a:lnTo>
                  <a:lnTo>
                    <a:pt x="1218" y="914"/>
                  </a:lnTo>
                  <a:lnTo>
                    <a:pt x="1204" y="900"/>
                  </a:lnTo>
                  <a:lnTo>
                    <a:pt x="1189" y="886"/>
                  </a:lnTo>
                  <a:lnTo>
                    <a:pt x="1172" y="874"/>
                  </a:lnTo>
                  <a:lnTo>
                    <a:pt x="1155" y="861"/>
                  </a:lnTo>
                  <a:lnTo>
                    <a:pt x="1136" y="849"/>
                  </a:lnTo>
                  <a:lnTo>
                    <a:pt x="1115" y="838"/>
                  </a:lnTo>
                  <a:lnTo>
                    <a:pt x="1094" y="827"/>
                  </a:lnTo>
                  <a:lnTo>
                    <a:pt x="1072" y="815"/>
                  </a:lnTo>
                  <a:lnTo>
                    <a:pt x="1049" y="806"/>
                  </a:lnTo>
                  <a:lnTo>
                    <a:pt x="1025" y="796"/>
                  </a:lnTo>
                  <a:lnTo>
                    <a:pt x="1000" y="787"/>
                  </a:lnTo>
                  <a:lnTo>
                    <a:pt x="973" y="778"/>
                  </a:lnTo>
                  <a:lnTo>
                    <a:pt x="946" y="771"/>
                  </a:lnTo>
                  <a:lnTo>
                    <a:pt x="919" y="764"/>
                  </a:lnTo>
                  <a:lnTo>
                    <a:pt x="890" y="758"/>
                  </a:lnTo>
                  <a:lnTo>
                    <a:pt x="861" y="752"/>
                  </a:lnTo>
                  <a:lnTo>
                    <a:pt x="832" y="747"/>
                  </a:lnTo>
                  <a:lnTo>
                    <a:pt x="801" y="743"/>
                  </a:lnTo>
                  <a:lnTo>
                    <a:pt x="771" y="739"/>
                  </a:lnTo>
                  <a:lnTo>
                    <a:pt x="739" y="736"/>
                  </a:lnTo>
                  <a:lnTo>
                    <a:pt x="707" y="734"/>
                  </a:lnTo>
                  <a:lnTo>
                    <a:pt x="674" y="733"/>
                  </a:lnTo>
                  <a:lnTo>
                    <a:pt x="641" y="733"/>
                  </a:lnTo>
                  <a:lnTo>
                    <a:pt x="608" y="733"/>
                  </a:lnTo>
                  <a:lnTo>
                    <a:pt x="575" y="734"/>
                  </a:lnTo>
                  <a:lnTo>
                    <a:pt x="543" y="736"/>
                  </a:lnTo>
                  <a:lnTo>
                    <a:pt x="511" y="739"/>
                  </a:lnTo>
                  <a:lnTo>
                    <a:pt x="481" y="743"/>
                  </a:lnTo>
                  <a:lnTo>
                    <a:pt x="450" y="747"/>
                  </a:lnTo>
                  <a:lnTo>
                    <a:pt x="421" y="752"/>
                  </a:lnTo>
                  <a:lnTo>
                    <a:pt x="392" y="758"/>
                  </a:lnTo>
                  <a:lnTo>
                    <a:pt x="363" y="764"/>
                  </a:lnTo>
                  <a:lnTo>
                    <a:pt x="336" y="771"/>
                  </a:lnTo>
                  <a:lnTo>
                    <a:pt x="309" y="778"/>
                  </a:lnTo>
                  <a:lnTo>
                    <a:pt x="282" y="787"/>
                  </a:lnTo>
                  <a:lnTo>
                    <a:pt x="257" y="796"/>
                  </a:lnTo>
                  <a:lnTo>
                    <a:pt x="233" y="806"/>
                  </a:lnTo>
                  <a:lnTo>
                    <a:pt x="210" y="815"/>
                  </a:lnTo>
                  <a:lnTo>
                    <a:pt x="188" y="827"/>
                  </a:lnTo>
                  <a:lnTo>
                    <a:pt x="167" y="838"/>
                  </a:lnTo>
                  <a:lnTo>
                    <a:pt x="146" y="849"/>
                  </a:lnTo>
                  <a:lnTo>
                    <a:pt x="127" y="861"/>
                  </a:lnTo>
                  <a:lnTo>
                    <a:pt x="110" y="874"/>
                  </a:lnTo>
                  <a:lnTo>
                    <a:pt x="93" y="886"/>
                  </a:lnTo>
                  <a:lnTo>
                    <a:pt x="78" y="900"/>
                  </a:lnTo>
                  <a:lnTo>
                    <a:pt x="64" y="914"/>
                  </a:lnTo>
                  <a:lnTo>
                    <a:pt x="51" y="928"/>
                  </a:lnTo>
                  <a:lnTo>
                    <a:pt x="40" y="942"/>
                  </a:lnTo>
                  <a:lnTo>
                    <a:pt x="29" y="958"/>
                  </a:lnTo>
                  <a:lnTo>
                    <a:pt x="21" y="973"/>
                  </a:lnTo>
                  <a:lnTo>
                    <a:pt x="13" y="988"/>
                  </a:lnTo>
                  <a:lnTo>
                    <a:pt x="8" y="1005"/>
                  </a:lnTo>
                  <a:lnTo>
                    <a:pt x="4" y="1020"/>
                  </a:lnTo>
                  <a:lnTo>
                    <a:pt x="1" y="1036"/>
                  </a:lnTo>
                  <a:lnTo>
                    <a:pt x="0" y="1053"/>
                  </a:lnTo>
                  <a:lnTo>
                    <a:pt x="0" y="321"/>
                  </a:lnTo>
                  <a:lnTo>
                    <a:pt x="1" y="304"/>
                  </a:lnTo>
                  <a:lnTo>
                    <a:pt x="4" y="288"/>
                  </a:lnTo>
                  <a:lnTo>
                    <a:pt x="8" y="272"/>
                  </a:lnTo>
                  <a:lnTo>
                    <a:pt x="13" y="256"/>
                  </a:lnTo>
                  <a:lnTo>
                    <a:pt x="21" y="241"/>
                  </a:lnTo>
                  <a:lnTo>
                    <a:pt x="29" y="225"/>
                  </a:lnTo>
                  <a:lnTo>
                    <a:pt x="40" y="210"/>
                  </a:lnTo>
                  <a:lnTo>
                    <a:pt x="51" y="196"/>
                  </a:lnTo>
                  <a:lnTo>
                    <a:pt x="64" y="182"/>
                  </a:lnTo>
                  <a:lnTo>
                    <a:pt x="78" y="168"/>
                  </a:lnTo>
                  <a:lnTo>
                    <a:pt x="93" y="154"/>
                  </a:lnTo>
                  <a:lnTo>
                    <a:pt x="110" y="142"/>
                  </a:lnTo>
                  <a:lnTo>
                    <a:pt x="127" y="129"/>
                  </a:lnTo>
                  <a:lnTo>
                    <a:pt x="146" y="117"/>
                  </a:lnTo>
                  <a:lnTo>
                    <a:pt x="167" y="106"/>
                  </a:lnTo>
                  <a:lnTo>
                    <a:pt x="188" y="94"/>
                  </a:lnTo>
                  <a:lnTo>
                    <a:pt x="210" y="83"/>
                  </a:lnTo>
                  <a:lnTo>
                    <a:pt x="233" y="74"/>
                  </a:lnTo>
                  <a:lnTo>
                    <a:pt x="257" y="64"/>
                  </a:lnTo>
                  <a:lnTo>
                    <a:pt x="282" y="55"/>
                  </a:lnTo>
                  <a:lnTo>
                    <a:pt x="309" y="46"/>
                  </a:lnTo>
                  <a:lnTo>
                    <a:pt x="336" y="39"/>
                  </a:lnTo>
                  <a:lnTo>
                    <a:pt x="363" y="32"/>
                  </a:lnTo>
                  <a:lnTo>
                    <a:pt x="392" y="26"/>
                  </a:lnTo>
                  <a:lnTo>
                    <a:pt x="421" y="19"/>
                  </a:lnTo>
                  <a:lnTo>
                    <a:pt x="450" y="14"/>
                  </a:lnTo>
                  <a:lnTo>
                    <a:pt x="481" y="11"/>
                  </a:lnTo>
                  <a:lnTo>
                    <a:pt x="511" y="7"/>
                  </a:lnTo>
                  <a:lnTo>
                    <a:pt x="543" y="4"/>
                  </a:lnTo>
                  <a:lnTo>
                    <a:pt x="575" y="2"/>
                  </a:lnTo>
                  <a:lnTo>
                    <a:pt x="608" y="0"/>
                  </a:lnTo>
                  <a:lnTo>
                    <a:pt x="641" y="0"/>
                  </a:lnTo>
                  <a:lnTo>
                    <a:pt x="674" y="0"/>
                  </a:lnTo>
                  <a:lnTo>
                    <a:pt x="707" y="2"/>
                  </a:lnTo>
                  <a:lnTo>
                    <a:pt x="739" y="4"/>
                  </a:lnTo>
                  <a:lnTo>
                    <a:pt x="771" y="7"/>
                  </a:lnTo>
                  <a:lnTo>
                    <a:pt x="801" y="11"/>
                  </a:lnTo>
                  <a:lnTo>
                    <a:pt x="832" y="14"/>
                  </a:lnTo>
                  <a:lnTo>
                    <a:pt x="861" y="19"/>
                  </a:lnTo>
                  <a:lnTo>
                    <a:pt x="890" y="26"/>
                  </a:lnTo>
                  <a:lnTo>
                    <a:pt x="919" y="32"/>
                  </a:lnTo>
                  <a:lnTo>
                    <a:pt x="946" y="39"/>
                  </a:lnTo>
                  <a:lnTo>
                    <a:pt x="973" y="46"/>
                  </a:lnTo>
                  <a:lnTo>
                    <a:pt x="1000" y="55"/>
                  </a:lnTo>
                  <a:lnTo>
                    <a:pt x="1025" y="64"/>
                  </a:lnTo>
                  <a:lnTo>
                    <a:pt x="1049" y="74"/>
                  </a:lnTo>
                  <a:lnTo>
                    <a:pt x="1072" y="83"/>
                  </a:lnTo>
                  <a:lnTo>
                    <a:pt x="1094" y="94"/>
                  </a:lnTo>
                  <a:lnTo>
                    <a:pt x="1115" y="106"/>
                  </a:lnTo>
                  <a:lnTo>
                    <a:pt x="1136" y="117"/>
                  </a:lnTo>
                  <a:lnTo>
                    <a:pt x="1155" y="129"/>
                  </a:lnTo>
                  <a:lnTo>
                    <a:pt x="1172" y="142"/>
                  </a:lnTo>
                  <a:lnTo>
                    <a:pt x="1189" y="154"/>
                  </a:lnTo>
                  <a:lnTo>
                    <a:pt x="1204" y="168"/>
                  </a:lnTo>
                  <a:lnTo>
                    <a:pt x="1218" y="182"/>
                  </a:lnTo>
                  <a:lnTo>
                    <a:pt x="1231" y="196"/>
                  </a:lnTo>
                  <a:lnTo>
                    <a:pt x="1242" y="210"/>
                  </a:lnTo>
                  <a:lnTo>
                    <a:pt x="1253" y="225"/>
                  </a:lnTo>
                  <a:lnTo>
                    <a:pt x="1261" y="241"/>
                  </a:lnTo>
                  <a:lnTo>
                    <a:pt x="1269" y="256"/>
                  </a:lnTo>
                  <a:lnTo>
                    <a:pt x="1274" y="272"/>
                  </a:lnTo>
                  <a:lnTo>
                    <a:pt x="1278" y="288"/>
                  </a:lnTo>
                  <a:lnTo>
                    <a:pt x="1281" y="304"/>
                  </a:lnTo>
                  <a:lnTo>
                    <a:pt x="1282" y="321"/>
                  </a:lnTo>
                  <a:lnTo>
                    <a:pt x="1282" y="1053"/>
                  </a:lnTo>
                  <a:close/>
                </a:path>
              </a:pathLst>
            </a:custGeom>
            <a:solidFill>
              <a:srgbClr val="5F5F5F"/>
            </a:solidFill>
            <a:ln>
              <a:noFill/>
            </a:ln>
            <a:extLst>
              <a:ext uri="{91240B29-F687-4F45-9708-019B960494DF}">
                <a14:hiddenLine xmlns:a14="http://schemas.microsoft.com/office/drawing/2010/main" xmlns="" w="8001">
                  <a:solidFill>
                    <a:srgbClr val="000000"/>
                  </a:solidFill>
                  <a:prstDash val="solid"/>
                  <a:round/>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82" name="Group 16"/>
          <p:cNvGrpSpPr>
            <a:grpSpLocks/>
          </p:cNvGrpSpPr>
          <p:nvPr/>
        </p:nvGrpSpPr>
        <p:grpSpPr bwMode="auto">
          <a:xfrm>
            <a:off x="2181225" y="1711325"/>
            <a:ext cx="1743075" cy="2179638"/>
            <a:chOff x="1435" y="1552"/>
            <a:chExt cx="1098" cy="1373"/>
          </a:xfrm>
        </p:grpSpPr>
        <p:sp>
          <p:nvSpPr>
            <p:cNvPr id="83" name="Freeform 17"/>
            <p:cNvSpPr>
              <a:spLocks/>
            </p:cNvSpPr>
            <p:nvPr/>
          </p:nvSpPr>
          <p:spPr bwMode="auto">
            <a:xfrm>
              <a:off x="1435" y="1552"/>
              <a:ext cx="1098" cy="275"/>
            </a:xfrm>
            <a:custGeom>
              <a:avLst/>
              <a:gdLst>
                <a:gd name="T0" fmla="*/ 1098 w 1098"/>
                <a:gd name="T1" fmla="*/ 275 h 275"/>
                <a:gd name="T2" fmla="*/ 1096 w 1098"/>
                <a:gd name="T3" fmla="*/ 247 h 275"/>
                <a:gd name="T4" fmla="*/ 1087 w 1098"/>
                <a:gd name="T5" fmla="*/ 219 h 275"/>
                <a:gd name="T6" fmla="*/ 1074 w 1098"/>
                <a:gd name="T7" fmla="*/ 193 h 275"/>
                <a:gd name="T8" fmla="*/ 1055 w 1098"/>
                <a:gd name="T9" fmla="*/ 168 h 275"/>
                <a:gd name="T10" fmla="*/ 1032 w 1098"/>
                <a:gd name="T11" fmla="*/ 144 h 275"/>
                <a:gd name="T12" fmla="*/ 1004 w 1098"/>
                <a:gd name="T13" fmla="*/ 121 h 275"/>
                <a:gd name="T14" fmla="*/ 972 w 1098"/>
                <a:gd name="T15" fmla="*/ 101 h 275"/>
                <a:gd name="T16" fmla="*/ 937 w 1098"/>
                <a:gd name="T17" fmla="*/ 80 h 275"/>
                <a:gd name="T18" fmla="*/ 899 w 1098"/>
                <a:gd name="T19" fmla="*/ 62 h 275"/>
                <a:gd name="T20" fmla="*/ 811 w 1098"/>
                <a:gd name="T21" fmla="*/ 33 h 275"/>
                <a:gd name="T22" fmla="*/ 712 w 1098"/>
                <a:gd name="T23" fmla="*/ 13 h 275"/>
                <a:gd name="T24" fmla="*/ 605 w 1098"/>
                <a:gd name="T25" fmla="*/ 1 h 275"/>
                <a:gd name="T26" fmla="*/ 549 w 1098"/>
                <a:gd name="T27" fmla="*/ 0 h 275"/>
                <a:gd name="T28" fmla="*/ 438 w 1098"/>
                <a:gd name="T29" fmla="*/ 5 h 275"/>
                <a:gd name="T30" fmla="*/ 335 w 1098"/>
                <a:gd name="T31" fmla="*/ 22 h 275"/>
                <a:gd name="T32" fmla="*/ 241 w 1098"/>
                <a:gd name="T33" fmla="*/ 47 h 275"/>
                <a:gd name="T34" fmla="*/ 180 w 1098"/>
                <a:gd name="T35" fmla="*/ 71 h 275"/>
                <a:gd name="T36" fmla="*/ 142 w 1098"/>
                <a:gd name="T37" fmla="*/ 90 h 275"/>
                <a:gd name="T38" fmla="*/ 109 w 1098"/>
                <a:gd name="T39" fmla="*/ 111 h 275"/>
                <a:gd name="T40" fmla="*/ 80 w 1098"/>
                <a:gd name="T41" fmla="*/ 132 h 275"/>
                <a:gd name="T42" fmla="*/ 54 w 1098"/>
                <a:gd name="T43" fmla="*/ 155 h 275"/>
                <a:gd name="T44" fmla="*/ 33 w 1098"/>
                <a:gd name="T45" fmla="*/ 181 h 275"/>
                <a:gd name="T46" fmla="*/ 18 w 1098"/>
                <a:gd name="T47" fmla="*/ 206 h 275"/>
                <a:gd name="T48" fmla="*/ 6 w 1098"/>
                <a:gd name="T49" fmla="*/ 233 h 275"/>
                <a:gd name="T50" fmla="*/ 1 w 1098"/>
                <a:gd name="T51" fmla="*/ 261 h 275"/>
                <a:gd name="T52" fmla="*/ 91 w 1098"/>
                <a:gd name="T53" fmla="*/ 275 h 275"/>
                <a:gd name="T54" fmla="*/ 91 w 1098"/>
                <a:gd name="T55" fmla="*/ 263 h 275"/>
                <a:gd name="T56" fmla="*/ 96 w 1098"/>
                <a:gd name="T57" fmla="*/ 240 h 275"/>
                <a:gd name="T58" fmla="*/ 105 w 1098"/>
                <a:gd name="T59" fmla="*/ 217 h 275"/>
                <a:gd name="T60" fmla="*/ 119 w 1098"/>
                <a:gd name="T61" fmla="*/ 196 h 275"/>
                <a:gd name="T62" fmla="*/ 136 w 1098"/>
                <a:gd name="T63" fmla="*/ 176 h 275"/>
                <a:gd name="T64" fmla="*/ 157 w 1098"/>
                <a:gd name="T65" fmla="*/ 156 h 275"/>
                <a:gd name="T66" fmla="*/ 196 w 1098"/>
                <a:gd name="T67" fmla="*/ 130 h 275"/>
                <a:gd name="T68" fmla="*/ 258 w 1098"/>
                <a:gd name="T69" fmla="*/ 98 h 275"/>
                <a:gd name="T70" fmla="*/ 330 w 1098"/>
                <a:gd name="T71" fmla="*/ 74 h 275"/>
                <a:gd name="T72" fmla="*/ 413 w 1098"/>
                <a:gd name="T73" fmla="*/ 56 h 275"/>
                <a:gd name="T74" fmla="*/ 502 w 1098"/>
                <a:gd name="T75" fmla="*/ 47 h 275"/>
                <a:gd name="T76" fmla="*/ 549 w 1098"/>
                <a:gd name="T77" fmla="*/ 46 h 275"/>
                <a:gd name="T78" fmla="*/ 642 w 1098"/>
                <a:gd name="T79" fmla="*/ 51 h 275"/>
                <a:gd name="T80" fmla="*/ 727 w 1098"/>
                <a:gd name="T81" fmla="*/ 64 h 275"/>
                <a:gd name="T82" fmla="*/ 805 w 1098"/>
                <a:gd name="T83" fmla="*/ 85 h 275"/>
                <a:gd name="T84" fmla="*/ 873 w 1098"/>
                <a:gd name="T85" fmla="*/ 113 h 275"/>
                <a:gd name="T86" fmla="*/ 929 w 1098"/>
                <a:gd name="T87" fmla="*/ 146 h 275"/>
                <a:gd name="T88" fmla="*/ 952 w 1098"/>
                <a:gd name="T89" fmla="*/ 165 h 275"/>
                <a:gd name="T90" fmla="*/ 971 w 1098"/>
                <a:gd name="T91" fmla="*/ 186 h 275"/>
                <a:gd name="T92" fmla="*/ 986 w 1098"/>
                <a:gd name="T93" fmla="*/ 206 h 275"/>
                <a:gd name="T94" fmla="*/ 998 w 1098"/>
                <a:gd name="T95" fmla="*/ 229 h 275"/>
                <a:gd name="T96" fmla="*/ 1004 w 1098"/>
                <a:gd name="T97" fmla="*/ 252 h 275"/>
                <a:gd name="T98" fmla="*/ 1007 w 1098"/>
                <a:gd name="T99" fmla="*/ 275 h 2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98"/>
                <a:gd name="T151" fmla="*/ 0 h 275"/>
                <a:gd name="T152" fmla="*/ 1098 w 1098"/>
                <a:gd name="T153" fmla="*/ 275 h 2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98" h="275">
                  <a:moveTo>
                    <a:pt x="1098" y="275"/>
                  </a:moveTo>
                  <a:lnTo>
                    <a:pt x="1098" y="275"/>
                  </a:lnTo>
                  <a:lnTo>
                    <a:pt x="1097" y="261"/>
                  </a:lnTo>
                  <a:lnTo>
                    <a:pt x="1096" y="247"/>
                  </a:lnTo>
                  <a:lnTo>
                    <a:pt x="1092" y="233"/>
                  </a:lnTo>
                  <a:lnTo>
                    <a:pt x="1087" y="219"/>
                  </a:lnTo>
                  <a:lnTo>
                    <a:pt x="1080" y="206"/>
                  </a:lnTo>
                  <a:lnTo>
                    <a:pt x="1074" y="193"/>
                  </a:lnTo>
                  <a:lnTo>
                    <a:pt x="1065" y="181"/>
                  </a:lnTo>
                  <a:lnTo>
                    <a:pt x="1055" y="168"/>
                  </a:lnTo>
                  <a:lnTo>
                    <a:pt x="1044" y="155"/>
                  </a:lnTo>
                  <a:lnTo>
                    <a:pt x="1032" y="144"/>
                  </a:lnTo>
                  <a:lnTo>
                    <a:pt x="1018" y="132"/>
                  </a:lnTo>
                  <a:lnTo>
                    <a:pt x="1004" y="121"/>
                  </a:lnTo>
                  <a:lnTo>
                    <a:pt x="989" y="111"/>
                  </a:lnTo>
                  <a:lnTo>
                    <a:pt x="972" y="101"/>
                  </a:lnTo>
                  <a:lnTo>
                    <a:pt x="956" y="90"/>
                  </a:lnTo>
                  <a:lnTo>
                    <a:pt x="937" y="80"/>
                  </a:lnTo>
                  <a:lnTo>
                    <a:pt x="918" y="71"/>
                  </a:lnTo>
                  <a:lnTo>
                    <a:pt x="899" y="62"/>
                  </a:lnTo>
                  <a:lnTo>
                    <a:pt x="857" y="47"/>
                  </a:lnTo>
                  <a:lnTo>
                    <a:pt x="811" y="33"/>
                  </a:lnTo>
                  <a:lnTo>
                    <a:pt x="763" y="22"/>
                  </a:lnTo>
                  <a:lnTo>
                    <a:pt x="712" y="13"/>
                  </a:lnTo>
                  <a:lnTo>
                    <a:pt x="660" y="5"/>
                  </a:lnTo>
                  <a:lnTo>
                    <a:pt x="605" y="1"/>
                  </a:lnTo>
                  <a:lnTo>
                    <a:pt x="549" y="0"/>
                  </a:lnTo>
                  <a:lnTo>
                    <a:pt x="493" y="1"/>
                  </a:lnTo>
                  <a:lnTo>
                    <a:pt x="438" y="5"/>
                  </a:lnTo>
                  <a:lnTo>
                    <a:pt x="386" y="13"/>
                  </a:lnTo>
                  <a:lnTo>
                    <a:pt x="335" y="22"/>
                  </a:lnTo>
                  <a:lnTo>
                    <a:pt x="287" y="33"/>
                  </a:lnTo>
                  <a:lnTo>
                    <a:pt x="241" y="47"/>
                  </a:lnTo>
                  <a:lnTo>
                    <a:pt x="199" y="62"/>
                  </a:lnTo>
                  <a:lnTo>
                    <a:pt x="180" y="71"/>
                  </a:lnTo>
                  <a:lnTo>
                    <a:pt x="161" y="80"/>
                  </a:lnTo>
                  <a:lnTo>
                    <a:pt x="142" y="90"/>
                  </a:lnTo>
                  <a:lnTo>
                    <a:pt x="126" y="101"/>
                  </a:lnTo>
                  <a:lnTo>
                    <a:pt x="109" y="111"/>
                  </a:lnTo>
                  <a:lnTo>
                    <a:pt x="94" y="121"/>
                  </a:lnTo>
                  <a:lnTo>
                    <a:pt x="80" y="132"/>
                  </a:lnTo>
                  <a:lnTo>
                    <a:pt x="66" y="144"/>
                  </a:lnTo>
                  <a:lnTo>
                    <a:pt x="54" y="155"/>
                  </a:lnTo>
                  <a:lnTo>
                    <a:pt x="43" y="168"/>
                  </a:lnTo>
                  <a:lnTo>
                    <a:pt x="33" y="181"/>
                  </a:lnTo>
                  <a:lnTo>
                    <a:pt x="24" y="193"/>
                  </a:lnTo>
                  <a:lnTo>
                    <a:pt x="18" y="206"/>
                  </a:lnTo>
                  <a:lnTo>
                    <a:pt x="11" y="219"/>
                  </a:lnTo>
                  <a:lnTo>
                    <a:pt x="6" y="233"/>
                  </a:lnTo>
                  <a:lnTo>
                    <a:pt x="2" y="247"/>
                  </a:lnTo>
                  <a:lnTo>
                    <a:pt x="1" y="261"/>
                  </a:lnTo>
                  <a:lnTo>
                    <a:pt x="0" y="275"/>
                  </a:lnTo>
                  <a:lnTo>
                    <a:pt x="91" y="275"/>
                  </a:lnTo>
                  <a:lnTo>
                    <a:pt x="91" y="263"/>
                  </a:lnTo>
                  <a:lnTo>
                    <a:pt x="94" y="252"/>
                  </a:lnTo>
                  <a:lnTo>
                    <a:pt x="96" y="240"/>
                  </a:lnTo>
                  <a:lnTo>
                    <a:pt x="100" y="229"/>
                  </a:lnTo>
                  <a:lnTo>
                    <a:pt x="105" y="217"/>
                  </a:lnTo>
                  <a:lnTo>
                    <a:pt x="112" y="206"/>
                  </a:lnTo>
                  <a:lnTo>
                    <a:pt x="119" y="196"/>
                  </a:lnTo>
                  <a:lnTo>
                    <a:pt x="127" y="186"/>
                  </a:lnTo>
                  <a:lnTo>
                    <a:pt x="136" y="176"/>
                  </a:lnTo>
                  <a:lnTo>
                    <a:pt x="146" y="165"/>
                  </a:lnTo>
                  <a:lnTo>
                    <a:pt x="157" y="156"/>
                  </a:lnTo>
                  <a:lnTo>
                    <a:pt x="169" y="146"/>
                  </a:lnTo>
                  <a:lnTo>
                    <a:pt x="196" y="130"/>
                  </a:lnTo>
                  <a:lnTo>
                    <a:pt x="225" y="113"/>
                  </a:lnTo>
                  <a:lnTo>
                    <a:pt x="258" y="98"/>
                  </a:lnTo>
                  <a:lnTo>
                    <a:pt x="293" y="85"/>
                  </a:lnTo>
                  <a:lnTo>
                    <a:pt x="330" y="74"/>
                  </a:lnTo>
                  <a:lnTo>
                    <a:pt x="371" y="64"/>
                  </a:lnTo>
                  <a:lnTo>
                    <a:pt x="413" y="56"/>
                  </a:lnTo>
                  <a:lnTo>
                    <a:pt x="456" y="51"/>
                  </a:lnTo>
                  <a:lnTo>
                    <a:pt x="502" y="47"/>
                  </a:lnTo>
                  <a:lnTo>
                    <a:pt x="549" y="46"/>
                  </a:lnTo>
                  <a:lnTo>
                    <a:pt x="596" y="47"/>
                  </a:lnTo>
                  <a:lnTo>
                    <a:pt x="642" y="51"/>
                  </a:lnTo>
                  <a:lnTo>
                    <a:pt x="685" y="56"/>
                  </a:lnTo>
                  <a:lnTo>
                    <a:pt x="727" y="64"/>
                  </a:lnTo>
                  <a:lnTo>
                    <a:pt x="768" y="74"/>
                  </a:lnTo>
                  <a:lnTo>
                    <a:pt x="805" y="85"/>
                  </a:lnTo>
                  <a:lnTo>
                    <a:pt x="840" y="98"/>
                  </a:lnTo>
                  <a:lnTo>
                    <a:pt x="873" y="113"/>
                  </a:lnTo>
                  <a:lnTo>
                    <a:pt x="902" y="130"/>
                  </a:lnTo>
                  <a:lnTo>
                    <a:pt x="929" y="146"/>
                  </a:lnTo>
                  <a:lnTo>
                    <a:pt x="941" y="156"/>
                  </a:lnTo>
                  <a:lnTo>
                    <a:pt x="952" y="165"/>
                  </a:lnTo>
                  <a:lnTo>
                    <a:pt x="961" y="176"/>
                  </a:lnTo>
                  <a:lnTo>
                    <a:pt x="971" y="186"/>
                  </a:lnTo>
                  <a:lnTo>
                    <a:pt x="979" y="196"/>
                  </a:lnTo>
                  <a:lnTo>
                    <a:pt x="986" y="206"/>
                  </a:lnTo>
                  <a:lnTo>
                    <a:pt x="993" y="217"/>
                  </a:lnTo>
                  <a:lnTo>
                    <a:pt x="998" y="229"/>
                  </a:lnTo>
                  <a:lnTo>
                    <a:pt x="1002" y="240"/>
                  </a:lnTo>
                  <a:lnTo>
                    <a:pt x="1004" y="252"/>
                  </a:lnTo>
                  <a:lnTo>
                    <a:pt x="1007" y="263"/>
                  </a:lnTo>
                  <a:lnTo>
                    <a:pt x="1007" y="275"/>
                  </a:lnTo>
                  <a:lnTo>
                    <a:pt x="1098" y="275"/>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84" name="Freeform 18"/>
            <p:cNvSpPr>
              <a:spLocks/>
            </p:cNvSpPr>
            <p:nvPr/>
          </p:nvSpPr>
          <p:spPr bwMode="auto">
            <a:xfrm>
              <a:off x="1526" y="1598"/>
              <a:ext cx="916" cy="1327"/>
            </a:xfrm>
            <a:custGeom>
              <a:avLst/>
              <a:gdLst>
                <a:gd name="T0" fmla="*/ 916 w 916"/>
                <a:gd name="T1" fmla="*/ 229 h 1327"/>
                <a:gd name="T2" fmla="*/ 913 w 916"/>
                <a:gd name="T3" fmla="*/ 206 h 1327"/>
                <a:gd name="T4" fmla="*/ 907 w 916"/>
                <a:gd name="T5" fmla="*/ 183 h 1327"/>
                <a:gd name="T6" fmla="*/ 895 w 916"/>
                <a:gd name="T7" fmla="*/ 160 h 1327"/>
                <a:gd name="T8" fmla="*/ 880 w 916"/>
                <a:gd name="T9" fmla="*/ 140 h 1327"/>
                <a:gd name="T10" fmla="*/ 861 w 916"/>
                <a:gd name="T11" fmla="*/ 119 h 1327"/>
                <a:gd name="T12" fmla="*/ 838 w 916"/>
                <a:gd name="T13" fmla="*/ 100 h 1327"/>
                <a:gd name="T14" fmla="*/ 782 w 916"/>
                <a:gd name="T15" fmla="*/ 67 h 1327"/>
                <a:gd name="T16" fmla="*/ 714 w 916"/>
                <a:gd name="T17" fmla="*/ 39 h 1327"/>
                <a:gd name="T18" fmla="*/ 636 w 916"/>
                <a:gd name="T19" fmla="*/ 18 h 1327"/>
                <a:gd name="T20" fmla="*/ 551 w 916"/>
                <a:gd name="T21" fmla="*/ 5 h 1327"/>
                <a:gd name="T22" fmla="*/ 458 w 916"/>
                <a:gd name="T23" fmla="*/ 0 h 1327"/>
                <a:gd name="T24" fmla="*/ 411 w 916"/>
                <a:gd name="T25" fmla="*/ 1 h 1327"/>
                <a:gd name="T26" fmla="*/ 322 w 916"/>
                <a:gd name="T27" fmla="*/ 10 h 1327"/>
                <a:gd name="T28" fmla="*/ 239 w 916"/>
                <a:gd name="T29" fmla="*/ 28 h 1327"/>
                <a:gd name="T30" fmla="*/ 167 w 916"/>
                <a:gd name="T31" fmla="*/ 52 h 1327"/>
                <a:gd name="T32" fmla="*/ 105 w 916"/>
                <a:gd name="T33" fmla="*/ 84 h 1327"/>
                <a:gd name="T34" fmla="*/ 66 w 916"/>
                <a:gd name="T35" fmla="*/ 110 h 1327"/>
                <a:gd name="T36" fmla="*/ 45 w 916"/>
                <a:gd name="T37" fmla="*/ 130 h 1327"/>
                <a:gd name="T38" fmla="*/ 28 w 916"/>
                <a:gd name="T39" fmla="*/ 150 h 1327"/>
                <a:gd name="T40" fmla="*/ 14 w 916"/>
                <a:gd name="T41" fmla="*/ 171 h 1327"/>
                <a:gd name="T42" fmla="*/ 5 w 916"/>
                <a:gd name="T43" fmla="*/ 194 h 1327"/>
                <a:gd name="T44" fmla="*/ 0 w 916"/>
                <a:gd name="T45" fmla="*/ 217 h 1327"/>
                <a:gd name="T46" fmla="*/ 0 w 916"/>
                <a:gd name="T47" fmla="*/ 1327 h 1327"/>
                <a:gd name="T48" fmla="*/ 0 w 916"/>
                <a:gd name="T49" fmla="*/ 1315 h 1327"/>
                <a:gd name="T50" fmla="*/ 5 w 916"/>
                <a:gd name="T51" fmla="*/ 1293 h 1327"/>
                <a:gd name="T52" fmla="*/ 14 w 916"/>
                <a:gd name="T53" fmla="*/ 1270 h 1327"/>
                <a:gd name="T54" fmla="*/ 28 w 916"/>
                <a:gd name="T55" fmla="*/ 1248 h 1327"/>
                <a:gd name="T56" fmla="*/ 45 w 916"/>
                <a:gd name="T57" fmla="*/ 1228 h 1327"/>
                <a:gd name="T58" fmla="*/ 66 w 916"/>
                <a:gd name="T59" fmla="*/ 1209 h 1327"/>
                <a:gd name="T60" fmla="*/ 105 w 916"/>
                <a:gd name="T61" fmla="*/ 1182 h 1327"/>
                <a:gd name="T62" fmla="*/ 167 w 916"/>
                <a:gd name="T63" fmla="*/ 1150 h 1327"/>
                <a:gd name="T64" fmla="*/ 239 w 916"/>
                <a:gd name="T65" fmla="*/ 1126 h 1327"/>
                <a:gd name="T66" fmla="*/ 322 w 916"/>
                <a:gd name="T67" fmla="*/ 1108 h 1327"/>
                <a:gd name="T68" fmla="*/ 411 w 916"/>
                <a:gd name="T69" fmla="*/ 1099 h 1327"/>
                <a:gd name="T70" fmla="*/ 458 w 916"/>
                <a:gd name="T71" fmla="*/ 1098 h 1327"/>
                <a:gd name="T72" fmla="*/ 551 w 916"/>
                <a:gd name="T73" fmla="*/ 1103 h 1327"/>
                <a:gd name="T74" fmla="*/ 636 w 916"/>
                <a:gd name="T75" fmla="*/ 1116 h 1327"/>
                <a:gd name="T76" fmla="*/ 714 w 916"/>
                <a:gd name="T77" fmla="*/ 1137 h 1327"/>
                <a:gd name="T78" fmla="*/ 782 w 916"/>
                <a:gd name="T79" fmla="*/ 1165 h 1327"/>
                <a:gd name="T80" fmla="*/ 838 w 916"/>
                <a:gd name="T81" fmla="*/ 1198 h 1327"/>
                <a:gd name="T82" fmla="*/ 861 w 916"/>
                <a:gd name="T83" fmla="*/ 1218 h 1327"/>
                <a:gd name="T84" fmla="*/ 880 w 916"/>
                <a:gd name="T85" fmla="*/ 1238 h 1327"/>
                <a:gd name="T86" fmla="*/ 895 w 916"/>
                <a:gd name="T87" fmla="*/ 1258 h 1327"/>
                <a:gd name="T88" fmla="*/ 907 w 916"/>
                <a:gd name="T89" fmla="*/ 1281 h 1327"/>
                <a:gd name="T90" fmla="*/ 913 w 916"/>
                <a:gd name="T91" fmla="*/ 1304 h 1327"/>
                <a:gd name="T92" fmla="*/ 916 w 916"/>
                <a:gd name="T93" fmla="*/ 1327 h 132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16"/>
                <a:gd name="T142" fmla="*/ 0 h 1327"/>
                <a:gd name="T143" fmla="*/ 916 w 916"/>
                <a:gd name="T144" fmla="*/ 1327 h 132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16" h="1327">
                  <a:moveTo>
                    <a:pt x="916" y="229"/>
                  </a:moveTo>
                  <a:lnTo>
                    <a:pt x="916" y="229"/>
                  </a:lnTo>
                  <a:lnTo>
                    <a:pt x="916" y="217"/>
                  </a:lnTo>
                  <a:lnTo>
                    <a:pt x="913" y="206"/>
                  </a:lnTo>
                  <a:lnTo>
                    <a:pt x="911" y="194"/>
                  </a:lnTo>
                  <a:lnTo>
                    <a:pt x="907" y="183"/>
                  </a:lnTo>
                  <a:lnTo>
                    <a:pt x="902" y="171"/>
                  </a:lnTo>
                  <a:lnTo>
                    <a:pt x="895" y="160"/>
                  </a:lnTo>
                  <a:lnTo>
                    <a:pt x="888" y="150"/>
                  </a:lnTo>
                  <a:lnTo>
                    <a:pt x="880" y="140"/>
                  </a:lnTo>
                  <a:lnTo>
                    <a:pt x="870" y="130"/>
                  </a:lnTo>
                  <a:lnTo>
                    <a:pt x="861" y="119"/>
                  </a:lnTo>
                  <a:lnTo>
                    <a:pt x="850" y="110"/>
                  </a:lnTo>
                  <a:lnTo>
                    <a:pt x="838" y="100"/>
                  </a:lnTo>
                  <a:lnTo>
                    <a:pt x="811" y="84"/>
                  </a:lnTo>
                  <a:lnTo>
                    <a:pt x="782" y="67"/>
                  </a:lnTo>
                  <a:lnTo>
                    <a:pt x="749" y="52"/>
                  </a:lnTo>
                  <a:lnTo>
                    <a:pt x="714" y="39"/>
                  </a:lnTo>
                  <a:lnTo>
                    <a:pt x="677" y="28"/>
                  </a:lnTo>
                  <a:lnTo>
                    <a:pt x="636" y="18"/>
                  </a:lnTo>
                  <a:lnTo>
                    <a:pt x="594" y="10"/>
                  </a:lnTo>
                  <a:lnTo>
                    <a:pt x="551" y="5"/>
                  </a:lnTo>
                  <a:lnTo>
                    <a:pt x="505" y="1"/>
                  </a:lnTo>
                  <a:lnTo>
                    <a:pt x="458" y="0"/>
                  </a:lnTo>
                  <a:lnTo>
                    <a:pt x="411" y="1"/>
                  </a:lnTo>
                  <a:lnTo>
                    <a:pt x="365" y="5"/>
                  </a:lnTo>
                  <a:lnTo>
                    <a:pt x="322" y="10"/>
                  </a:lnTo>
                  <a:lnTo>
                    <a:pt x="280" y="18"/>
                  </a:lnTo>
                  <a:lnTo>
                    <a:pt x="239" y="28"/>
                  </a:lnTo>
                  <a:lnTo>
                    <a:pt x="202" y="39"/>
                  </a:lnTo>
                  <a:lnTo>
                    <a:pt x="167" y="52"/>
                  </a:lnTo>
                  <a:lnTo>
                    <a:pt x="134" y="67"/>
                  </a:lnTo>
                  <a:lnTo>
                    <a:pt x="105" y="84"/>
                  </a:lnTo>
                  <a:lnTo>
                    <a:pt x="78" y="100"/>
                  </a:lnTo>
                  <a:lnTo>
                    <a:pt x="66" y="110"/>
                  </a:lnTo>
                  <a:lnTo>
                    <a:pt x="55" y="119"/>
                  </a:lnTo>
                  <a:lnTo>
                    <a:pt x="45" y="130"/>
                  </a:lnTo>
                  <a:lnTo>
                    <a:pt x="36" y="140"/>
                  </a:lnTo>
                  <a:lnTo>
                    <a:pt x="28" y="150"/>
                  </a:lnTo>
                  <a:lnTo>
                    <a:pt x="21" y="160"/>
                  </a:lnTo>
                  <a:lnTo>
                    <a:pt x="14" y="171"/>
                  </a:lnTo>
                  <a:lnTo>
                    <a:pt x="9" y="183"/>
                  </a:lnTo>
                  <a:lnTo>
                    <a:pt x="5" y="194"/>
                  </a:lnTo>
                  <a:lnTo>
                    <a:pt x="3" y="206"/>
                  </a:lnTo>
                  <a:lnTo>
                    <a:pt x="0" y="217"/>
                  </a:lnTo>
                  <a:lnTo>
                    <a:pt x="0" y="229"/>
                  </a:lnTo>
                  <a:lnTo>
                    <a:pt x="0" y="1327"/>
                  </a:lnTo>
                  <a:lnTo>
                    <a:pt x="0" y="1315"/>
                  </a:lnTo>
                  <a:lnTo>
                    <a:pt x="3" y="1304"/>
                  </a:lnTo>
                  <a:lnTo>
                    <a:pt x="5" y="1293"/>
                  </a:lnTo>
                  <a:lnTo>
                    <a:pt x="9" y="1281"/>
                  </a:lnTo>
                  <a:lnTo>
                    <a:pt x="14" y="1270"/>
                  </a:lnTo>
                  <a:lnTo>
                    <a:pt x="21" y="1258"/>
                  </a:lnTo>
                  <a:lnTo>
                    <a:pt x="28" y="1248"/>
                  </a:lnTo>
                  <a:lnTo>
                    <a:pt x="36" y="1238"/>
                  </a:lnTo>
                  <a:lnTo>
                    <a:pt x="45" y="1228"/>
                  </a:lnTo>
                  <a:lnTo>
                    <a:pt x="55" y="1218"/>
                  </a:lnTo>
                  <a:lnTo>
                    <a:pt x="66" y="1209"/>
                  </a:lnTo>
                  <a:lnTo>
                    <a:pt x="78" y="1198"/>
                  </a:lnTo>
                  <a:lnTo>
                    <a:pt x="105" y="1182"/>
                  </a:lnTo>
                  <a:lnTo>
                    <a:pt x="134" y="1165"/>
                  </a:lnTo>
                  <a:lnTo>
                    <a:pt x="167" y="1150"/>
                  </a:lnTo>
                  <a:lnTo>
                    <a:pt x="202" y="1137"/>
                  </a:lnTo>
                  <a:lnTo>
                    <a:pt x="239" y="1126"/>
                  </a:lnTo>
                  <a:lnTo>
                    <a:pt x="280" y="1116"/>
                  </a:lnTo>
                  <a:lnTo>
                    <a:pt x="322" y="1108"/>
                  </a:lnTo>
                  <a:lnTo>
                    <a:pt x="365" y="1103"/>
                  </a:lnTo>
                  <a:lnTo>
                    <a:pt x="411" y="1099"/>
                  </a:lnTo>
                  <a:lnTo>
                    <a:pt x="458" y="1098"/>
                  </a:lnTo>
                  <a:lnTo>
                    <a:pt x="505" y="1099"/>
                  </a:lnTo>
                  <a:lnTo>
                    <a:pt x="551" y="1103"/>
                  </a:lnTo>
                  <a:lnTo>
                    <a:pt x="594" y="1108"/>
                  </a:lnTo>
                  <a:lnTo>
                    <a:pt x="636" y="1116"/>
                  </a:lnTo>
                  <a:lnTo>
                    <a:pt x="677" y="1126"/>
                  </a:lnTo>
                  <a:lnTo>
                    <a:pt x="714" y="1137"/>
                  </a:lnTo>
                  <a:lnTo>
                    <a:pt x="749" y="1150"/>
                  </a:lnTo>
                  <a:lnTo>
                    <a:pt x="782" y="1165"/>
                  </a:lnTo>
                  <a:lnTo>
                    <a:pt x="811" y="1182"/>
                  </a:lnTo>
                  <a:lnTo>
                    <a:pt x="838" y="1198"/>
                  </a:lnTo>
                  <a:lnTo>
                    <a:pt x="850" y="1209"/>
                  </a:lnTo>
                  <a:lnTo>
                    <a:pt x="861" y="1218"/>
                  </a:lnTo>
                  <a:lnTo>
                    <a:pt x="870" y="1228"/>
                  </a:lnTo>
                  <a:lnTo>
                    <a:pt x="880" y="1238"/>
                  </a:lnTo>
                  <a:lnTo>
                    <a:pt x="888" y="1248"/>
                  </a:lnTo>
                  <a:lnTo>
                    <a:pt x="895" y="1258"/>
                  </a:lnTo>
                  <a:lnTo>
                    <a:pt x="902" y="1270"/>
                  </a:lnTo>
                  <a:lnTo>
                    <a:pt x="907" y="1281"/>
                  </a:lnTo>
                  <a:lnTo>
                    <a:pt x="911" y="1293"/>
                  </a:lnTo>
                  <a:lnTo>
                    <a:pt x="913" y="1304"/>
                  </a:lnTo>
                  <a:lnTo>
                    <a:pt x="916" y="1315"/>
                  </a:lnTo>
                  <a:lnTo>
                    <a:pt x="916" y="1327"/>
                  </a:lnTo>
                  <a:lnTo>
                    <a:pt x="916" y="229"/>
                  </a:lnTo>
                  <a:close/>
                </a:path>
              </a:pathLst>
            </a:custGeom>
            <a:solidFill>
              <a:srgbClr val="5F5F5F"/>
            </a:solidFill>
            <a:ln>
              <a:noFill/>
            </a:ln>
            <a:extLst>
              <a:ext uri="{91240B29-F687-4F45-9708-019B960494DF}">
                <a14:hiddenLine xmlns:a14="http://schemas.microsoft.com/office/drawing/2010/main" xmlns="" w="8001">
                  <a:solidFill>
                    <a:srgbClr val="000000"/>
                  </a:solidFill>
                  <a:prstDash val="solid"/>
                  <a:round/>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85" name="Group 19"/>
          <p:cNvGrpSpPr>
            <a:grpSpLocks/>
          </p:cNvGrpSpPr>
          <p:nvPr/>
        </p:nvGrpSpPr>
        <p:grpSpPr bwMode="auto">
          <a:xfrm>
            <a:off x="2471738" y="1276350"/>
            <a:ext cx="1162050" cy="2905125"/>
            <a:chOff x="1618" y="1278"/>
            <a:chExt cx="732" cy="1830"/>
          </a:xfrm>
        </p:grpSpPr>
        <p:sp>
          <p:nvSpPr>
            <p:cNvPr id="86" name="Freeform 20"/>
            <p:cNvSpPr>
              <a:spLocks/>
            </p:cNvSpPr>
            <p:nvPr/>
          </p:nvSpPr>
          <p:spPr bwMode="auto">
            <a:xfrm>
              <a:off x="1618" y="1278"/>
              <a:ext cx="732" cy="1830"/>
            </a:xfrm>
            <a:custGeom>
              <a:avLst/>
              <a:gdLst>
                <a:gd name="T0" fmla="*/ 732 w 732"/>
                <a:gd name="T1" fmla="*/ 183 h 1830"/>
                <a:gd name="T2" fmla="*/ 731 w 732"/>
                <a:gd name="T3" fmla="*/ 164 h 1830"/>
                <a:gd name="T4" fmla="*/ 725 w 732"/>
                <a:gd name="T5" fmla="*/ 146 h 1830"/>
                <a:gd name="T6" fmla="*/ 716 w 732"/>
                <a:gd name="T7" fmla="*/ 128 h 1830"/>
                <a:gd name="T8" fmla="*/ 688 w 732"/>
                <a:gd name="T9" fmla="*/ 95 h 1830"/>
                <a:gd name="T10" fmla="*/ 648 w 732"/>
                <a:gd name="T11" fmla="*/ 66 h 1830"/>
                <a:gd name="T12" fmla="*/ 599 w 732"/>
                <a:gd name="T13" fmla="*/ 41 h 1830"/>
                <a:gd name="T14" fmla="*/ 540 w 732"/>
                <a:gd name="T15" fmla="*/ 21 h 1830"/>
                <a:gd name="T16" fmla="*/ 475 w 732"/>
                <a:gd name="T17" fmla="*/ 7 h 1830"/>
                <a:gd name="T18" fmla="*/ 403 w 732"/>
                <a:gd name="T19" fmla="*/ 1 h 1830"/>
                <a:gd name="T20" fmla="*/ 366 w 732"/>
                <a:gd name="T21" fmla="*/ 0 h 1830"/>
                <a:gd name="T22" fmla="*/ 292 w 732"/>
                <a:gd name="T23" fmla="*/ 3 h 1830"/>
                <a:gd name="T24" fmla="*/ 224 w 732"/>
                <a:gd name="T25" fmla="*/ 14 h 1830"/>
                <a:gd name="T26" fmla="*/ 161 w 732"/>
                <a:gd name="T27" fmla="*/ 31 h 1830"/>
                <a:gd name="T28" fmla="*/ 107 w 732"/>
                <a:gd name="T29" fmla="*/ 53 h 1830"/>
                <a:gd name="T30" fmla="*/ 62 w 732"/>
                <a:gd name="T31" fmla="*/ 80 h 1830"/>
                <a:gd name="T32" fmla="*/ 29 w 732"/>
                <a:gd name="T33" fmla="*/ 111 h 1830"/>
                <a:gd name="T34" fmla="*/ 11 w 732"/>
                <a:gd name="T35" fmla="*/ 137 h 1830"/>
                <a:gd name="T36" fmla="*/ 4 w 732"/>
                <a:gd name="T37" fmla="*/ 155 h 1830"/>
                <a:gd name="T38" fmla="*/ 0 w 732"/>
                <a:gd name="T39" fmla="*/ 174 h 1830"/>
                <a:gd name="T40" fmla="*/ 0 w 732"/>
                <a:gd name="T41" fmla="*/ 1647 h 1830"/>
                <a:gd name="T42" fmla="*/ 0 w 732"/>
                <a:gd name="T43" fmla="*/ 1656 h 1830"/>
                <a:gd name="T44" fmla="*/ 4 w 732"/>
                <a:gd name="T45" fmla="*/ 1675 h 1830"/>
                <a:gd name="T46" fmla="*/ 11 w 732"/>
                <a:gd name="T47" fmla="*/ 1693 h 1830"/>
                <a:gd name="T48" fmla="*/ 29 w 732"/>
                <a:gd name="T49" fmla="*/ 1718 h 1830"/>
                <a:gd name="T50" fmla="*/ 62 w 732"/>
                <a:gd name="T51" fmla="*/ 1750 h 1830"/>
                <a:gd name="T52" fmla="*/ 107 w 732"/>
                <a:gd name="T53" fmla="*/ 1777 h 1830"/>
                <a:gd name="T54" fmla="*/ 161 w 732"/>
                <a:gd name="T55" fmla="*/ 1798 h 1830"/>
                <a:gd name="T56" fmla="*/ 224 w 732"/>
                <a:gd name="T57" fmla="*/ 1816 h 1830"/>
                <a:gd name="T58" fmla="*/ 292 w 732"/>
                <a:gd name="T59" fmla="*/ 1826 h 1830"/>
                <a:gd name="T60" fmla="*/ 366 w 732"/>
                <a:gd name="T61" fmla="*/ 1830 h 1830"/>
                <a:gd name="T62" fmla="*/ 403 w 732"/>
                <a:gd name="T63" fmla="*/ 1829 h 1830"/>
                <a:gd name="T64" fmla="*/ 475 w 732"/>
                <a:gd name="T65" fmla="*/ 1822 h 1830"/>
                <a:gd name="T66" fmla="*/ 540 w 732"/>
                <a:gd name="T67" fmla="*/ 1808 h 1830"/>
                <a:gd name="T68" fmla="*/ 599 w 732"/>
                <a:gd name="T69" fmla="*/ 1788 h 1830"/>
                <a:gd name="T70" fmla="*/ 648 w 732"/>
                <a:gd name="T71" fmla="*/ 1764 h 1830"/>
                <a:gd name="T72" fmla="*/ 688 w 732"/>
                <a:gd name="T73" fmla="*/ 1735 h 1830"/>
                <a:gd name="T74" fmla="*/ 716 w 732"/>
                <a:gd name="T75" fmla="*/ 1702 h 1830"/>
                <a:gd name="T76" fmla="*/ 725 w 732"/>
                <a:gd name="T77" fmla="*/ 1684 h 1830"/>
                <a:gd name="T78" fmla="*/ 731 w 732"/>
                <a:gd name="T79" fmla="*/ 1666 h 1830"/>
                <a:gd name="T80" fmla="*/ 732 w 732"/>
                <a:gd name="T81" fmla="*/ 1647 h 18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2"/>
                <a:gd name="T124" fmla="*/ 0 h 1830"/>
                <a:gd name="T125" fmla="*/ 732 w 732"/>
                <a:gd name="T126" fmla="*/ 1830 h 18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2" h="1830">
                  <a:moveTo>
                    <a:pt x="732" y="183"/>
                  </a:moveTo>
                  <a:lnTo>
                    <a:pt x="732" y="183"/>
                  </a:lnTo>
                  <a:lnTo>
                    <a:pt x="732" y="174"/>
                  </a:lnTo>
                  <a:lnTo>
                    <a:pt x="731" y="164"/>
                  </a:lnTo>
                  <a:lnTo>
                    <a:pt x="728" y="155"/>
                  </a:lnTo>
                  <a:lnTo>
                    <a:pt x="725" y="146"/>
                  </a:lnTo>
                  <a:lnTo>
                    <a:pt x="721" y="137"/>
                  </a:lnTo>
                  <a:lnTo>
                    <a:pt x="716" y="128"/>
                  </a:lnTo>
                  <a:lnTo>
                    <a:pt x="703" y="111"/>
                  </a:lnTo>
                  <a:lnTo>
                    <a:pt x="688" y="95"/>
                  </a:lnTo>
                  <a:lnTo>
                    <a:pt x="670" y="80"/>
                  </a:lnTo>
                  <a:lnTo>
                    <a:pt x="648" y="66"/>
                  </a:lnTo>
                  <a:lnTo>
                    <a:pt x="625" y="53"/>
                  </a:lnTo>
                  <a:lnTo>
                    <a:pt x="599" y="41"/>
                  </a:lnTo>
                  <a:lnTo>
                    <a:pt x="571" y="31"/>
                  </a:lnTo>
                  <a:lnTo>
                    <a:pt x="540" y="21"/>
                  </a:lnTo>
                  <a:lnTo>
                    <a:pt x="508" y="14"/>
                  </a:lnTo>
                  <a:lnTo>
                    <a:pt x="475" y="7"/>
                  </a:lnTo>
                  <a:lnTo>
                    <a:pt x="440" y="3"/>
                  </a:lnTo>
                  <a:lnTo>
                    <a:pt x="403" y="1"/>
                  </a:lnTo>
                  <a:lnTo>
                    <a:pt x="366" y="0"/>
                  </a:lnTo>
                  <a:lnTo>
                    <a:pt x="329" y="1"/>
                  </a:lnTo>
                  <a:lnTo>
                    <a:pt x="292" y="3"/>
                  </a:lnTo>
                  <a:lnTo>
                    <a:pt x="257" y="7"/>
                  </a:lnTo>
                  <a:lnTo>
                    <a:pt x="224" y="14"/>
                  </a:lnTo>
                  <a:lnTo>
                    <a:pt x="192" y="21"/>
                  </a:lnTo>
                  <a:lnTo>
                    <a:pt x="161" y="31"/>
                  </a:lnTo>
                  <a:lnTo>
                    <a:pt x="133" y="41"/>
                  </a:lnTo>
                  <a:lnTo>
                    <a:pt x="107" y="53"/>
                  </a:lnTo>
                  <a:lnTo>
                    <a:pt x="84" y="66"/>
                  </a:lnTo>
                  <a:lnTo>
                    <a:pt x="62" y="80"/>
                  </a:lnTo>
                  <a:lnTo>
                    <a:pt x="44" y="95"/>
                  </a:lnTo>
                  <a:lnTo>
                    <a:pt x="29" y="111"/>
                  </a:lnTo>
                  <a:lnTo>
                    <a:pt x="16" y="128"/>
                  </a:lnTo>
                  <a:lnTo>
                    <a:pt x="11" y="137"/>
                  </a:lnTo>
                  <a:lnTo>
                    <a:pt x="7" y="146"/>
                  </a:lnTo>
                  <a:lnTo>
                    <a:pt x="4" y="155"/>
                  </a:lnTo>
                  <a:lnTo>
                    <a:pt x="1" y="164"/>
                  </a:lnTo>
                  <a:lnTo>
                    <a:pt x="0" y="174"/>
                  </a:lnTo>
                  <a:lnTo>
                    <a:pt x="0" y="183"/>
                  </a:lnTo>
                  <a:lnTo>
                    <a:pt x="0" y="1647"/>
                  </a:lnTo>
                  <a:lnTo>
                    <a:pt x="0" y="1656"/>
                  </a:lnTo>
                  <a:lnTo>
                    <a:pt x="1" y="1666"/>
                  </a:lnTo>
                  <a:lnTo>
                    <a:pt x="4" y="1675"/>
                  </a:lnTo>
                  <a:lnTo>
                    <a:pt x="7" y="1684"/>
                  </a:lnTo>
                  <a:lnTo>
                    <a:pt x="11" y="1693"/>
                  </a:lnTo>
                  <a:lnTo>
                    <a:pt x="16" y="1702"/>
                  </a:lnTo>
                  <a:lnTo>
                    <a:pt x="29" y="1718"/>
                  </a:lnTo>
                  <a:lnTo>
                    <a:pt x="44" y="1735"/>
                  </a:lnTo>
                  <a:lnTo>
                    <a:pt x="62" y="1750"/>
                  </a:lnTo>
                  <a:lnTo>
                    <a:pt x="84" y="1764"/>
                  </a:lnTo>
                  <a:lnTo>
                    <a:pt x="107" y="1777"/>
                  </a:lnTo>
                  <a:lnTo>
                    <a:pt x="133" y="1788"/>
                  </a:lnTo>
                  <a:lnTo>
                    <a:pt x="161" y="1798"/>
                  </a:lnTo>
                  <a:lnTo>
                    <a:pt x="192" y="1808"/>
                  </a:lnTo>
                  <a:lnTo>
                    <a:pt x="224" y="1816"/>
                  </a:lnTo>
                  <a:lnTo>
                    <a:pt x="257" y="1822"/>
                  </a:lnTo>
                  <a:lnTo>
                    <a:pt x="292" y="1826"/>
                  </a:lnTo>
                  <a:lnTo>
                    <a:pt x="329" y="1829"/>
                  </a:lnTo>
                  <a:lnTo>
                    <a:pt x="366" y="1830"/>
                  </a:lnTo>
                  <a:lnTo>
                    <a:pt x="403" y="1829"/>
                  </a:lnTo>
                  <a:lnTo>
                    <a:pt x="440" y="1826"/>
                  </a:lnTo>
                  <a:lnTo>
                    <a:pt x="475" y="1822"/>
                  </a:lnTo>
                  <a:lnTo>
                    <a:pt x="508" y="1816"/>
                  </a:lnTo>
                  <a:lnTo>
                    <a:pt x="540" y="1808"/>
                  </a:lnTo>
                  <a:lnTo>
                    <a:pt x="571" y="1798"/>
                  </a:lnTo>
                  <a:lnTo>
                    <a:pt x="599" y="1788"/>
                  </a:lnTo>
                  <a:lnTo>
                    <a:pt x="625" y="1777"/>
                  </a:lnTo>
                  <a:lnTo>
                    <a:pt x="648" y="1764"/>
                  </a:lnTo>
                  <a:lnTo>
                    <a:pt x="670" y="1750"/>
                  </a:lnTo>
                  <a:lnTo>
                    <a:pt x="688" y="1735"/>
                  </a:lnTo>
                  <a:lnTo>
                    <a:pt x="703" y="1718"/>
                  </a:lnTo>
                  <a:lnTo>
                    <a:pt x="716" y="1702"/>
                  </a:lnTo>
                  <a:lnTo>
                    <a:pt x="721" y="1693"/>
                  </a:lnTo>
                  <a:lnTo>
                    <a:pt x="725" y="1684"/>
                  </a:lnTo>
                  <a:lnTo>
                    <a:pt x="728" y="1675"/>
                  </a:lnTo>
                  <a:lnTo>
                    <a:pt x="731" y="1666"/>
                  </a:lnTo>
                  <a:lnTo>
                    <a:pt x="732" y="1656"/>
                  </a:lnTo>
                  <a:lnTo>
                    <a:pt x="732" y="1647"/>
                  </a:lnTo>
                  <a:lnTo>
                    <a:pt x="732" y="183"/>
                  </a:lnTo>
                  <a:close/>
                </a:path>
              </a:pathLst>
            </a:custGeom>
            <a:gradFill rotWithShape="1">
              <a:gsLst>
                <a:gs pos="0">
                  <a:schemeClr val="accent2"/>
                </a:gs>
                <a:gs pos="50000">
                  <a:schemeClr val="accent2">
                    <a:lumMod val="40000"/>
                    <a:lumOff val="60000"/>
                  </a:schemeClr>
                </a:gs>
                <a:gs pos="100000">
                  <a:schemeClr val="accent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87" name="Freeform 21"/>
            <p:cNvSpPr>
              <a:spLocks/>
            </p:cNvSpPr>
            <p:nvPr/>
          </p:nvSpPr>
          <p:spPr bwMode="auto">
            <a:xfrm>
              <a:off x="1618" y="1278"/>
              <a:ext cx="732" cy="366"/>
            </a:xfrm>
            <a:custGeom>
              <a:avLst/>
              <a:gdLst>
                <a:gd name="T0" fmla="*/ 732 w 732"/>
                <a:gd name="T1" fmla="*/ 183 h 366"/>
                <a:gd name="T2" fmla="*/ 731 w 732"/>
                <a:gd name="T3" fmla="*/ 202 h 366"/>
                <a:gd name="T4" fmla="*/ 725 w 732"/>
                <a:gd name="T5" fmla="*/ 219 h 366"/>
                <a:gd name="T6" fmla="*/ 716 w 732"/>
                <a:gd name="T7" fmla="*/ 237 h 366"/>
                <a:gd name="T8" fmla="*/ 688 w 732"/>
                <a:gd name="T9" fmla="*/ 270 h 366"/>
                <a:gd name="T10" fmla="*/ 648 w 732"/>
                <a:gd name="T11" fmla="*/ 300 h 366"/>
                <a:gd name="T12" fmla="*/ 599 w 732"/>
                <a:gd name="T13" fmla="*/ 324 h 366"/>
                <a:gd name="T14" fmla="*/ 540 w 732"/>
                <a:gd name="T15" fmla="*/ 344 h 366"/>
                <a:gd name="T16" fmla="*/ 475 w 732"/>
                <a:gd name="T17" fmla="*/ 358 h 366"/>
                <a:gd name="T18" fmla="*/ 403 w 732"/>
                <a:gd name="T19" fmla="*/ 364 h 366"/>
                <a:gd name="T20" fmla="*/ 366 w 732"/>
                <a:gd name="T21" fmla="*/ 366 h 366"/>
                <a:gd name="T22" fmla="*/ 292 w 732"/>
                <a:gd name="T23" fmla="*/ 362 h 366"/>
                <a:gd name="T24" fmla="*/ 224 w 732"/>
                <a:gd name="T25" fmla="*/ 352 h 366"/>
                <a:gd name="T26" fmla="*/ 161 w 732"/>
                <a:gd name="T27" fmla="*/ 334 h 366"/>
                <a:gd name="T28" fmla="*/ 107 w 732"/>
                <a:gd name="T29" fmla="*/ 312 h 366"/>
                <a:gd name="T30" fmla="*/ 62 w 732"/>
                <a:gd name="T31" fmla="*/ 286 h 366"/>
                <a:gd name="T32" fmla="*/ 29 w 732"/>
                <a:gd name="T33" fmla="*/ 254 h 366"/>
                <a:gd name="T34" fmla="*/ 11 w 732"/>
                <a:gd name="T35" fmla="*/ 228 h 366"/>
                <a:gd name="T36" fmla="*/ 4 w 732"/>
                <a:gd name="T37" fmla="*/ 211 h 366"/>
                <a:gd name="T38" fmla="*/ 0 w 732"/>
                <a:gd name="T39" fmla="*/ 191 h 366"/>
                <a:gd name="T40" fmla="*/ 0 w 732"/>
                <a:gd name="T41" fmla="*/ 183 h 366"/>
                <a:gd name="T42" fmla="*/ 1 w 732"/>
                <a:gd name="T43" fmla="*/ 164 h 366"/>
                <a:gd name="T44" fmla="*/ 7 w 732"/>
                <a:gd name="T45" fmla="*/ 146 h 366"/>
                <a:gd name="T46" fmla="*/ 16 w 732"/>
                <a:gd name="T47" fmla="*/ 128 h 366"/>
                <a:gd name="T48" fmla="*/ 44 w 732"/>
                <a:gd name="T49" fmla="*/ 95 h 366"/>
                <a:gd name="T50" fmla="*/ 84 w 732"/>
                <a:gd name="T51" fmla="*/ 66 h 366"/>
                <a:gd name="T52" fmla="*/ 133 w 732"/>
                <a:gd name="T53" fmla="*/ 41 h 366"/>
                <a:gd name="T54" fmla="*/ 192 w 732"/>
                <a:gd name="T55" fmla="*/ 21 h 366"/>
                <a:gd name="T56" fmla="*/ 257 w 732"/>
                <a:gd name="T57" fmla="*/ 7 h 366"/>
                <a:gd name="T58" fmla="*/ 329 w 732"/>
                <a:gd name="T59" fmla="*/ 1 h 366"/>
                <a:gd name="T60" fmla="*/ 366 w 732"/>
                <a:gd name="T61" fmla="*/ 0 h 366"/>
                <a:gd name="T62" fmla="*/ 440 w 732"/>
                <a:gd name="T63" fmla="*/ 3 h 366"/>
                <a:gd name="T64" fmla="*/ 508 w 732"/>
                <a:gd name="T65" fmla="*/ 14 h 366"/>
                <a:gd name="T66" fmla="*/ 571 w 732"/>
                <a:gd name="T67" fmla="*/ 31 h 366"/>
                <a:gd name="T68" fmla="*/ 625 w 732"/>
                <a:gd name="T69" fmla="*/ 53 h 366"/>
                <a:gd name="T70" fmla="*/ 670 w 732"/>
                <a:gd name="T71" fmla="*/ 80 h 366"/>
                <a:gd name="T72" fmla="*/ 703 w 732"/>
                <a:gd name="T73" fmla="*/ 111 h 366"/>
                <a:gd name="T74" fmla="*/ 721 w 732"/>
                <a:gd name="T75" fmla="*/ 137 h 366"/>
                <a:gd name="T76" fmla="*/ 728 w 732"/>
                <a:gd name="T77" fmla="*/ 155 h 366"/>
                <a:gd name="T78" fmla="*/ 732 w 732"/>
                <a:gd name="T79" fmla="*/ 174 h 366"/>
                <a:gd name="T80" fmla="*/ 732 w 732"/>
                <a:gd name="T81" fmla="*/ 183 h 3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2"/>
                <a:gd name="T124" fmla="*/ 0 h 366"/>
                <a:gd name="T125" fmla="*/ 732 w 732"/>
                <a:gd name="T126" fmla="*/ 366 h 3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2" h="366">
                  <a:moveTo>
                    <a:pt x="732" y="183"/>
                  </a:moveTo>
                  <a:lnTo>
                    <a:pt x="732" y="183"/>
                  </a:lnTo>
                  <a:lnTo>
                    <a:pt x="732" y="191"/>
                  </a:lnTo>
                  <a:lnTo>
                    <a:pt x="731" y="202"/>
                  </a:lnTo>
                  <a:lnTo>
                    <a:pt x="728" y="211"/>
                  </a:lnTo>
                  <a:lnTo>
                    <a:pt x="725" y="219"/>
                  </a:lnTo>
                  <a:lnTo>
                    <a:pt x="721" y="228"/>
                  </a:lnTo>
                  <a:lnTo>
                    <a:pt x="716" y="237"/>
                  </a:lnTo>
                  <a:lnTo>
                    <a:pt x="703" y="254"/>
                  </a:lnTo>
                  <a:lnTo>
                    <a:pt x="688" y="270"/>
                  </a:lnTo>
                  <a:lnTo>
                    <a:pt x="670" y="286"/>
                  </a:lnTo>
                  <a:lnTo>
                    <a:pt x="648" y="300"/>
                  </a:lnTo>
                  <a:lnTo>
                    <a:pt x="625" y="312"/>
                  </a:lnTo>
                  <a:lnTo>
                    <a:pt x="599" y="324"/>
                  </a:lnTo>
                  <a:lnTo>
                    <a:pt x="571" y="334"/>
                  </a:lnTo>
                  <a:lnTo>
                    <a:pt x="540" y="344"/>
                  </a:lnTo>
                  <a:lnTo>
                    <a:pt x="508" y="352"/>
                  </a:lnTo>
                  <a:lnTo>
                    <a:pt x="475" y="358"/>
                  </a:lnTo>
                  <a:lnTo>
                    <a:pt x="440" y="362"/>
                  </a:lnTo>
                  <a:lnTo>
                    <a:pt x="403" y="364"/>
                  </a:lnTo>
                  <a:lnTo>
                    <a:pt x="366" y="366"/>
                  </a:lnTo>
                  <a:lnTo>
                    <a:pt x="329" y="364"/>
                  </a:lnTo>
                  <a:lnTo>
                    <a:pt x="292" y="362"/>
                  </a:lnTo>
                  <a:lnTo>
                    <a:pt x="257" y="358"/>
                  </a:lnTo>
                  <a:lnTo>
                    <a:pt x="224" y="352"/>
                  </a:lnTo>
                  <a:lnTo>
                    <a:pt x="192" y="344"/>
                  </a:lnTo>
                  <a:lnTo>
                    <a:pt x="161" y="334"/>
                  </a:lnTo>
                  <a:lnTo>
                    <a:pt x="133" y="324"/>
                  </a:lnTo>
                  <a:lnTo>
                    <a:pt x="107" y="312"/>
                  </a:lnTo>
                  <a:lnTo>
                    <a:pt x="84" y="300"/>
                  </a:lnTo>
                  <a:lnTo>
                    <a:pt x="62" y="286"/>
                  </a:lnTo>
                  <a:lnTo>
                    <a:pt x="44" y="270"/>
                  </a:lnTo>
                  <a:lnTo>
                    <a:pt x="29" y="254"/>
                  </a:lnTo>
                  <a:lnTo>
                    <a:pt x="16" y="237"/>
                  </a:lnTo>
                  <a:lnTo>
                    <a:pt x="11" y="228"/>
                  </a:lnTo>
                  <a:lnTo>
                    <a:pt x="7" y="219"/>
                  </a:lnTo>
                  <a:lnTo>
                    <a:pt x="4" y="211"/>
                  </a:lnTo>
                  <a:lnTo>
                    <a:pt x="1" y="202"/>
                  </a:lnTo>
                  <a:lnTo>
                    <a:pt x="0" y="191"/>
                  </a:lnTo>
                  <a:lnTo>
                    <a:pt x="0" y="183"/>
                  </a:lnTo>
                  <a:lnTo>
                    <a:pt x="0" y="174"/>
                  </a:lnTo>
                  <a:lnTo>
                    <a:pt x="1" y="164"/>
                  </a:lnTo>
                  <a:lnTo>
                    <a:pt x="4" y="155"/>
                  </a:lnTo>
                  <a:lnTo>
                    <a:pt x="7" y="146"/>
                  </a:lnTo>
                  <a:lnTo>
                    <a:pt x="11" y="137"/>
                  </a:lnTo>
                  <a:lnTo>
                    <a:pt x="16" y="128"/>
                  </a:lnTo>
                  <a:lnTo>
                    <a:pt x="29" y="111"/>
                  </a:lnTo>
                  <a:lnTo>
                    <a:pt x="44" y="95"/>
                  </a:lnTo>
                  <a:lnTo>
                    <a:pt x="62" y="80"/>
                  </a:lnTo>
                  <a:lnTo>
                    <a:pt x="84" y="66"/>
                  </a:lnTo>
                  <a:lnTo>
                    <a:pt x="107" y="53"/>
                  </a:lnTo>
                  <a:lnTo>
                    <a:pt x="133" y="41"/>
                  </a:lnTo>
                  <a:lnTo>
                    <a:pt x="161" y="31"/>
                  </a:lnTo>
                  <a:lnTo>
                    <a:pt x="192" y="21"/>
                  </a:lnTo>
                  <a:lnTo>
                    <a:pt x="224" y="14"/>
                  </a:lnTo>
                  <a:lnTo>
                    <a:pt x="257" y="7"/>
                  </a:lnTo>
                  <a:lnTo>
                    <a:pt x="292" y="3"/>
                  </a:lnTo>
                  <a:lnTo>
                    <a:pt x="329" y="1"/>
                  </a:lnTo>
                  <a:lnTo>
                    <a:pt x="366" y="0"/>
                  </a:lnTo>
                  <a:lnTo>
                    <a:pt x="403" y="1"/>
                  </a:lnTo>
                  <a:lnTo>
                    <a:pt x="440" y="3"/>
                  </a:lnTo>
                  <a:lnTo>
                    <a:pt x="475" y="7"/>
                  </a:lnTo>
                  <a:lnTo>
                    <a:pt x="508" y="14"/>
                  </a:lnTo>
                  <a:lnTo>
                    <a:pt x="540" y="21"/>
                  </a:lnTo>
                  <a:lnTo>
                    <a:pt x="571" y="31"/>
                  </a:lnTo>
                  <a:lnTo>
                    <a:pt x="599" y="41"/>
                  </a:lnTo>
                  <a:lnTo>
                    <a:pt x="625" y="53"/>
                  </a:lnTo>
                  <a:lnTo>
                    <a:pt x="648" y="66"/>
                  </a:lnTo>
                  <a:lnTo>
                    <a:pt x="670" y="80"/>
                  </a:lnTo>
                  <a:lnTo>
                    <a:pt x="688" y="95"/>
                  </a:lnTo>
                  <a:lnTo>
                    <a:pt x="703" y="111"/>
                  </a:lnTo>
                  <a:lnTo>
                    <a:pt x="716" y="128"/>
                  </a:lnTo>
                  <a:lnTo>
                    <a:pt x="721" y="137"/>
                  </a:lnTo>
                  <a:lnTo>
                    <a:pt x="725" y="146"/>
                  </a:lnTo>
                  <a:lnTo>
                    <a:pt x="728" y="155"/>
                  </a:lnTo>
                  <a:lnTo>
                    <a:pt x="731" y="164"/>
                  </a:lnTo>
                  <a:lnTo>
                    <a:pt x="732" y="174"/>
                  </a:lnTo>
                  <a:lnTo>
                    <a:pt x="732" y="183"/>
                  </a:lnTo>
                  <a:close/>
                </a:path>
              </a:pathLst>
            </a:custGeom>
            <a:solidFill>
              <a:schemeClr val="accent6"/>
            </a:soli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88" name="Group 22"/>
          <p:cNvGrpSpPr>
            <a:grpSpLocks/>
          </p:cNvGrpSpPr>
          <p:nvPr/>
        </p:nvGrpSpPr>
        <p:grpSpPr bwMode="auto">
          <a:xfrm>
            <a:off x="2181225" y="2147888"/>
            <a:ext cx="1743075" cy="2178050"/>
            <a:chOff x="1435" y="1827"/>
            <a:chExt cx="1098" cy="1372"/>
          </a:xfrm>
        </p:grpSpPr>
        <p:sp>
          <p:nvSpPr>
            <p:cNvPr id="89" name="Freeform 23"/>
            <p:cNvSpPr>
              <a:spLocks/>
            </p:cNvSpPr>
            <p:nvPr/>
          </p:nvSpPr>
          <p:spPr bwMode="auto">
            <a:xfrm>
              <a:off x="1435" y="1827"/>
              <a:ext cx="1098" cy="274"/>
            </a:xfrm>
            <a:custGeom>
              <a:avLst/>
              <a:gdLst>
                <a:gd name="T0" fmla="*/ 0 w 1098"/>
                <a:gd name="T1" fmla="*/ 0 h 274"/>
                <a:gd name="T2" fmla="*/ 2 w 1098"/>
                <a:gd name="T3" fmla="*/ 28 h 274"/>
                <a:gd name="T4" fmla="*/ 11 w 1098"/>
                <a:gd name="T5" fmla="*/ 56 h 274"/>
                <a:gd name="T6" fmla="*/ 24 w 1098"/>
                <a:gd name="T7" fmla="*/ 81 h 274"/>
                <a:gd name="T8" fmla="*/ 43 w 1098"/>
                <a:gd name="T9" fmla="*/ 106 h 274"/>
                <a:gd name="T10" fmla="*/ 66 w 1098"/>
                <a:gd name="T11" fmla="*/ 131 h 274"/>
                <a:gd name="T12" fmla="*/ 94 w 1098"/>
                <a:gd name="T13" fmla="*/ 153 h 274"/>
                <a:gd name="T14" fmla="*/ 126 w 1098"/>
                <a:gd name="T15" fmla="*/ 174 h 274"/>
                <a:gd name="T16" fmla="*/ 161 w 1098"/>
                <a:gd name="T17" fmla="*/ 194 h 274"/>
                <a:gd name="T18" fmla="*/ 199 w 1098"/>
                <a:gd name="T19" fmla="*/ 212 h 274"/>
                <a:gd name="T20" fmla="*/ 287 w 1098"/>
                <a:gd name="T21" fmla="*/ 241 h 274"/>
                <a:gd name="T22" fmla="*/ 386 w 1098"/>
                <a:gd name="T23" fmla="*/ 261 h 274"/>
                <a:gd name="T24" fmla="*/ 493 w 1098"/>
                <a:gd name="T25" fmla="*/ 273 h 274"/>
                <a:gd name="T26" fmla="*/ 549 w 1098"/>
                <a:gd name="T27" fmla="*/ 274 h 274"/>
                <a:gd name="T28" fmla="*/ 660 w 1098"/>
                <a:gd name="T29" fmla="*/ 269 h 274"/>
                <a:gd name="T30" fmla="*/ 763 w 1098"/>
                <a:gd name="T31" fmla="*/ 253 h 274"/>
                <a:gd name="T32" fmla="*/ 857 w 1098"/>
                <a:gd name="T33" fmla="*/ 227 h 274"/>
                <a:gd name="T34" fmla="*/ 918 w 1098"/>
                <a:gd name="T35" fmla="*/ 203 h 274"/>
                <a:gd name="T36" fmla="*/ 956 w 1098"/>
                <a:gd name="T37" fmla="*/ 184 h 274"/>
                <a:gd name="T38" fmla="*/ 989 w 1098"/>
                <a:gd name="T39" fmla="*/ 164 h 274"/>
                <a:gd name="T40" fmla="*/ 1018 w 1098"/>
                <a:gd name="T41" fmla="*/ 142 h 274"/>
                <a:gd name="T42" fmla="*/ 1044 w 1098"/>
                <a:gd name="T43" fmla="*/ 119 h 274"/>
                <a:gd name="T44" fmla="*/ 1065 w 1098"/>
                <a:gd name="T45" fmla="*/ 94 h 274"/>
                <a:gd name="T46" fmla="*/ 1080 w 1098"/>
                <a:gd name="T47" fmla="*/ 68 h 274"/>
                <a:gd name="T48" fmla="*/ 1092 w 1098"/>
                <a:gd name="T49" fmla="*/ 42 h 274"/>
                <a:gd name="T50" fmla="*/ 1097 w 1098"/>
                <a:gd name="T51" fmla="*/ 14 h 274"/>
                <a:gd name="T52" fmla="*/ 1007 w 1098"/>
                <a:gd name="T53" fmla="*/ 0 h 274"/>
                <a:gd name="T54" fmla="*/ 1007 w 1098"/>
                <a:gd name="T55" fmla="*/ 11 h 274"/>
                <a:gd name="T56" fmla="*/ 1002 w 1098"/>
                <a:gd name="T57" fmla="*/ 34 h 274"/>
                <a:gd name="T58" fmla="*/ 993 w 1098"/>
                <a:gd name="T59" fmla="*/ 57 h 274"/>
                <a:gd name="T60" fmla="*/ 979 w 1098"/>
                <a:gd name="T61" fmla="*/ 78 h 274"/>
                <a:gd name="T62" fmla="*/ 961 w 1098"/>
                <a:gd name="T63" fmla="*/ 99 h 274"/>
                <a:gd name="T64" fmla="*/ 941 w 1098"/>
                <a:gd name="T65" fmla="*/ 118 h 274"/>
                <a:gd name="T66" fmla="*/ 902 w 1098"/>
                <a:gd name="T67" fmla="*/ 145 h 274"/>
                <a:gd name="T68" fmla="*/ 840 w 1098"/>
                <a:gd name="T69" fmla="*/ 176 h 274"/>
                <a:gd name="T70" fmla="*/ 768 w 1098"/>
                <a:gd name="T71" fmla="*/ 200 h 274"/>
                <a:gd name="T72" fmla="*/ 685 w 1098"/>
                <a:gd name="T73" fmla="*/ 218 h 274"/>
                <a:gd name="T74" fmla="*/ 596 w 1098"/>
                <a:gd name="T75" fmla="*/ 227 h 274"/>
                <a:gd name="T76" fmla="*/ 549 w 1098"/>
                <a:gd name="T77" fmla="*/ 228 h 274"/>
                <a:gd name="T78" fmla="*/ 456 w 1098"/>
                <a:gd name="T79" fmla="*/ 223 h 274"/>
                <a:gd name="T80" fmla="*/ 371 w 1098"/>
                <a:gd name="T81" fmla="*/ 211 h 274"/>
                <a:gd name="T82" fmla="*/ 293 w 1098"/>
                <a:gd name="T83" fmla="*/ 189 h 274"/>
                <a:gd name="T84" fmla="*/ 225 w 1098"/>
                <a:gd name="T85" fmla="*/ 161 h 274"/>
                <a:gd name="T86" fmla="*/ 169 w 1098"/>
                <a:gd name="T87" fmla="*/ 128 h 274"/>
                <a:gd name="T88" fmla="*/ 146 w 1098"/>
                <a:gd name="T89" fmla="*/ 109 h 274"/>
                <a:gd name="T90" fmla="*/ 127 w 1098"/>
                <a:gd name="T91" fmla="*/ 89 h 274"/>
                <a:gd name="T92" fmla="*/ 112 w 1098"/>
                <a:gd name="T93" fmla="*/ 68 h 274"/>
                <a:gd name="T94" fmla="*/ 100 w 1098"/>
                <a:gd name="T95" fmla="*/ 45 h 274"/>
                <a:gd name="T96" fmla="*/ 94 w 1098"/>
                <a:gd name="T97" fmla="*/ 23 h 274"/>
                <a:gd name="T98" fmla="*/ 91 w 1098"/>
                <a:gd name="T99" fmla="*/ 0 h 2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98"/>
                <a:gd name="T151" fmla="*/ 0 h 274"/>
                <a:gd name="T152" fmla="*/ 1098 w 1098"/>
                <a:gd name="T153" fmla="*/ 274 h 27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98" h="274">
                  <a:moveTo>
                    <a:pt x="0" y="0"/>
                  </a:moveTo>
                  <a:lnTo>
                    <a:pt x="0" y="0"/>
                  </a:lnTo>
                  <a:lnTo>
                    <a:pt x="1" y="14"/>
                  </a:lnTo>
                  <a:lnTo>
                    <a:pt x="2" y="28"/>
                  </a:lnTo>
                  <a:lnTo>
                    <a:pt x="6" y="42"/>
                  </a:lnTo>
                  <a:lnTo>
                    <a:pt x="11" y="56"/>
                  </a:lnTo>
                  <a:lnTo>
                    <a:pt x="18" y="68"/>
                  </a:lnTo>
                  <a:lnTo>
                    <a:pt x="24" y="81"/>
                  </a:lnTo>
                  <a:lnTo>
                    <a:pt x="33" y="94"/>
                  </a:lnTo>
                  <a:lnTo>
                    <a:pt x="43" y="106"/>
                  </a:lnTo>
                  <a:lnTo>
                    <a:pt x="54" y="119"/>
                  </a:lnTo>
                  <a:lnTo>
                    <a:pt x="66" y="131"/>
                  </a:lnTo>
                  <a:lnTo>
                    <a:pt x="80" y="142"/>
                  </a:lnTo>
                  <a:lnTo>
                    <a:pt x="94" y="153"/>
                  </a:lnTo>
                  <a:lnTo>
                    <a:pt x="109" y="164"/>
                  </a:lnTo>
                  <a:lnTo>
                    <a:pt x="126" y="174"/>
                  </a:lnTo>
                  <a:lnTo>
                    <a:pt x="142" y="184"/>
                  </a:lnTo>
                  <a:lnTo>
                    <a:pt x="161" y="194"/>
                  </a:lnTo>
                  <a:lnTo>
                    <a:pt x="180" y="203"/>
                  </a:lnTo>
                  <a:lnTo>
                    <a:pt x="199" y="212"/>
                  </a:lnTo>
                  <a:lnTo>
                    <a:pt x="241" y="227"/>
                  </a:lnTo>
                  <a:lnTo>
                    <a:pt x="287" y="241"/>
                  </a:lnTo>
                  <a:lnTo>
                    <a:pt x="335" y="253"/>
                  </a:lnTo>
                  <a:lnTo>
                    <a:pt x="386" y="261"/>
                  </a:lnTo>
                  <a:lnTo>
                    <a:pt x="438" y="269"/>
                  </a:lnTo>
                  <a:lnTo>
                    <a:pt x="493" y="273"/>
                  </a:lnTo>
                  <a:lnTo>
                    <a:pt x="549" y="274"/>
                  </a:lnTo>
                  <a:lnTo>
                    <a:pt x="605" y="273"/>
                  </a:lnTo>
                  <a:lnTo>
                    <a:pt x="660" y="269"/>
                  </a:lnTo>
                  <a:lnTo>
                    <a:pt x="712" y="261"/>
                  </a:lnTo>
                  <a:lnTo>
                    <a:pt x="763" y="253"/>
                  </a:lnTo>
                  <a:lnTo>
                    <a:pt x="811" y="241"/>
                  </a:lnTo>
                  <a:lnTo>
                    <a:pt x="857" y="227"/>
                  </a:lnTo>
                  <a:lnTo>
                    <a:pt x="899" y="212"/>
                  </a:lnTo>
                  <a:lnTo>
                    <a:pt x="918" y="203"/>
                  </a:lnTo>
                  <a:lnTo>
                    <a:pt x="937" y="194"/>
                  </a:lnTo>
                  <a:lnTo>
                    <a:pt x="956" y="184"/>
                  </a:lnTo>
                  <a:lnTo>
                    <a:pt x="972" y="174"/>
                  </a:lnTo>
                  <a:lnTo>
                    <a:pt x="989" y="164"/>
                  </a:lnTo>
                  <a:lnTo>
                    <a:pt x="1004" y="153"/>
                  </a:lnTo>
                  <a:lnTo>
                    <a:pt x="1018" y="142"/>
                  </a:lnTo>
                  <a:lnTo>
                    <a:pt x="1032" y="131"/>
                  </a:lnTo>
                  <a:lnTo>
                    <a:pt x="1044" y="119"/>
                  </a:lnTo>
                  <a:lnTo>
                    <a:pt x="1055" y="106"/>
                  </a:lnTo>
                  <a:lnTo>
                    <a:pt x="1065" y="94"/>
                  </a:lnTo>
                  <a:lnTo>
                    <a:pt x="1074" y="81"/>
                  </a:lnTo>
                  <a:lnTo>
                    <a:pt x="1080" y="68"/>
                  </a:lnTo>
                  <a:lnTo>
                    <a:pt x="1087" y="56"/>
                  </a:lnTo>
                  <a:lnTo>
                    <a:pt x="1092" y="42"/>
                  </a:lnTo>
                  <a:lnTo>
                    <a:pt x="1096" y="28"/>
                  </a:lnTo>
                  <a:lnTo>
                    <a:pt x="1097" y="14"/>
                  </a:lnTo>
                  <a:lnTo>
                    <a:pt x="1098" y="0"/>
                  </a:lnTo>
                  <a:lnTo>
                    <a:pt x="1007" y="0"/>
                  </a:lnTo>
                  <a:lnTo>
                    <a:pt x="1007" y="11"/>
                  </a:lnTo>
                  <a:lnTo>
                    <a:pt x="1004" y="23"/>
                  </a:lnTo>
                  <a:lnTo>
                    <a:pt x="1002" y="34"/>
                  </a:lnTo>
                  <a:lnTo>
                    <a:pt x="998" y="45"/>
                  </a:lnTo>
                  <a:lnTo>
                    <a:pt x="993" y="57"/>
                  </a:lnTo>
                  <a:lnTo>
                    <a:pt x="986" y="68"/>
                  </a:lnTo>
                  <a:lnTo>
                    <a:pt x="979" y="78"/>
                  </a:lnTo>
                  <a:lnTo>
                    <a:pt x="971" y="89"/>
                  </a:lnTo>
                  <a:lnTo>
                    <a:pt x="961" y="99"/>
                  </a:lnTo>
                  <a:lnTo>
                    <a:pt x="952" y="109"/>
                  </a:lnTo>
                  <a:lnTo>
                    <a:pt x="941" y="118"/>
                  </a:lnTo>
                  <a:lnTo>
                    <a:pt x="929" y="128"/>
                  </a:lnTo>
                  <a:lnTo>
                    <a:pt x="902" y="145"/>
                  </a:lnTo>
                  <a:lnTo>
                    <a:pt x="873" y="161"/>
                  </a:lnTo>
                  <a:lnTo>
                    <a:pt x="840" y="176"/>
                  </a:lnTo>
                  <a:lnTo>
                    <a:pt x="805" y="189"/>
                  </a:lnTo>
                  <a:lnTo>
                    <a:pt x="768" y="200"/>
                  </a:lnTo>
                  <a:lnTo>
                    <a:pt x="727" y="211"/>
                  </a:lnTo>
                  <a:lnTo>
                    <a:pt x="685" y="218"/>
                  </a:lnTo>
                  <a:lnTo>
                    <a:pt x="642" y="223"/>
                  </a:lnTo>
                  <a:lnTo>
                    <a:pt x="596" y="227"/>
                  </a:lnTo>
                  <a:lnTo>
                    <a:pt x="549" y="228"/>
                  </a:lnTo>
                  <a:lnTo>
                    <a:pt x="502" y="227"/>
                  </a:lnTo>
                  <a:lnTo>
                    <a:pt x="456" y="223"/>
                  </a:lnTo>
                  <a:lnTo>
                    <a:pt x="413" y="218"/>
                  </a:lnTo>
                  <a:lnTo>
                    <a:pt x="371" y="211"/>
                  </a:lnTo>
                  <a:lnTo>
                    <a:pt x="330" y="200"/>
                  </a:lnTo>
                  <a:lnTo>
                    <a:pt x="293" y="189"/>
                  </a:lnTo>
                  <a:lnTo>
                    <a:pt x="258" y="176"/>
                  </a:lnTo>
                  <a:lnTo>
                    <a:pt x="225" y="161"/>
                  </a:lnTo>
                  <a:lnTo>
                    <a:pt x="196" y="145"/>
                  </a:lnTo>
                  <a:lnTo>
                    <a:pt x="169" y="128"/>
                  </a:lnTo>
                  <a:lnTo>
                    <a:pt x="157" y="118"/>
                  </a:lnTo>
                  <a:lnTo>
                    <a:pt x="146" y="109"/>
                  </a:lnTo>
                  <a:lnTo>
                    <a:pt x="136" y="99"/>
                  </a:lnTo>
                  <a:lnTo>
                    <a:pt x="127" y="89"/>
                  </a:lnTo>
                  <a:lnTo>
                    <a:pt x="119" y="78"/>
                  </a:lnTo>
                  <a:lnTo>
                    <a:pt x="112" y="68"/>
                  </a:lnTo>
                  <a:lnTo>
                    <a:pt x="105" y="57"/>
                  </a:lnTo>
                  <a:lnTo>
                    <a:pt x="100" y="45"/>
                  </a:lnTo>
                  <a:lnTo>
                    <a:pt x="96" y="34"/>
                  </a:lnTo>
                  <a:lnTo>
                    <a:pt x="94" y="23"/>
                  </a:lnTo>
                  <a:lnTo>
                    <a:pt x="91" y="11"/>
                  </a:lnTo>
                  <a:lnTo>
                    <a:pt x="91" y="0"/>
                  </a:lnTo>
                  <a:lnTo>
                    <a:pt x="0" y="0"/>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90" name="Freeform 24"/>
            <p:cNvSpPr>
              <a:spLocks/>
            </p:cNvSpPr>
            <p:nvPr/>
          </p:nvSpPr>
          <p:spPr bwMode="auto">
            <a:xfrm>
              <a:off x="1435" y="1827"/>
              <a:ext cx="1098" cy="1372"/>
            </a:xfrm>
            <a:custGeom>
              <a:avLst/>
              <a:gdLst>
                <a:gd name="T0" fmla="*/ 1098 w 1098"/>
                <a:gd name="T1" fmla="*/ 0 h 1372"/>
                <a:gd name="T2" fmla="*/ 1096 w 1098"/>
                <a:gd name="T3" fmla="*/ 28 h 1372"/>
                <a:gd name="T4" fmla="*/ 1087 w 1098"/>
                <a:gd name="T5" fmla="*/ 56 h 1372"/>
                <a:gd name="T6" fmla="*/ 1074 w 1098"/>
                <a:gd name="T7" fmla="*/ 81 h 1372"/>
                <a:gd name="T8" fmla="*/ 1055 w 1098"/>
                <a:gd name="T9" fmla="*/ 106 h 1372"/>
                <a:gd name="T10" fmla="*/ 1032 w 1098"/>
                <a:gd name="T11" fmla="*/ 131 h 1372"/>
                <a:gd name="T12" fmla="*/ 1004 w 1098"/>
                <a:gd name="T13" fmla="*/ 153 h 1372"/>
                <a:gd name="T14" fmla="*/ 972 w 1098"/>
                <a:gd name="T15" fmla="*/ 174 h 1372"/>
                <a:gd name="T16" fmla="*/ 937 w 1098"/>
                <a:gd name="T17" fmla="*/ 194 h 1372"/>
                <a:gd name="T18" fmla="*/ 899 w 1098"/>
                <a:gd name="T19" fmla="*/ 212 h 1372"/>
                <a:gd name="T20" fmla="*/ 811 w 1098"/>
                <a:gd name="T21" fmla="*/ 241 h 1372"/>
                <a:gd name="T22" fmla="*/ 712 w 1098"/>
                <a:gd name="T23" fmla="*/ 261 h 1372"/>
                <a:gd name="T24" fmla="*/ 605 w 1098"/>
                <a:gd name="T25" fmla="*/ 273 h 1372"/>
                <a:gd name="T26" fmla="*/ 549 w 1098"/>
                <a:gd name="T27" fmla="*/ 274 h 1372"/>
                <a:gd name="T28" fmla="*/ 438 w 1098"/>
                <a:gd name="T29" fmla="*/ 269 h 1372"/>
                <a:gd name="T30" fmla="*/ 335 w 1098"/>
                <a:gd name="T31" fmla="*/ 253 h 1372"/>
                <a:gd name="T32" fmla="*/ 241 w 1098"/>
                <a:gd name="T33" fmla="*/ 227 h 1372"/>
                <a:gd name="T34" fmla="*/ 180 w 1098"/>
                <a:gd name="T35" fmla="*/ 203 h 1372"/>
                <a:gd name="T36" fmla="*/ 142 w 1098"/>
                <a:gd name="T37" fmla="*/ 184 h 1372"/>
                <a:gd name="T38" fmla="*/ 109 w 1098"/>
                <a:gd name="T39" fmla="*/ 164 h 1372"/>
                <a:gd name="T40" fmla="*/ 80 w 1098"/>
                <a:gd name="T41" fmla="*/ 142 h 1372"/>
                <a:gd name="T42" fmla="*/ 54 w 1098"/>
                <a:gd name="T43" fmla="*/ 119 h 1372"/>
                <a:gd name="T44" fmla="*/ 33 w 1098"/>
                <a:gd name="T45" fmla="*/ 94 h 1372"/>
                <a:gd name="T46" fmla="*/ 18 w 1098"/>
                <a:gd name="T47" fmla="*/ 68 h 1372"/>
                <a:gd name="T48" fmla="*/ 6 w 1098"/>
                <a:gd name="T49" fmla="*/ 42 h 1372"/>
                <a:gd name="T50" fmla="*/ 1 w 1098"/>
                <a:gd name="T51" fmla="*/ 14 h 1372"/>
                <a:gd name="T52" fmla="*/ 0 w 1098"/>
                <a:gd name="T53" fmla="*/ 1098 h 1372"/>
                <a:gd name="T54" fmla="*/ 1 w 1098"/>
                <a:gd name="T55" fmla="*/ 1112 h 1372"/>
                <a:gd name="T56" fmla="*/ 6 w 1098"/>
                <a:gd name="T57" fmla="*/ 1140 h 1372"/>
                <a:gd name="T58" fmla="*/ 18 w 1098"/>
                <a:gd name="T59" fmla="*/ 1167 h 1372"/>
                <a:gd name="T60" fmla="*/ 33 w 1098"/>
                <a:gd name="T61" fmla="*/ 1192 h 1372"/>
                <a:gd name="T62" fmla="*/ 54 w 1098"/>
                <a:gd name="T63" fmla="*/ 1217 h 1372"/>
                <a:gd name="T64" fmla="*/ 80 w 1098"/>
                <a:gd name="T65" fmla="*/ 1240 h 1372"/>
                <a:gd name="T66" fmla="*/ 109 w 1098"/>
                <a:gd name="T67" fmla="*/ 1262 h 1372"/>
                <a:gd name="T68" fmla="*/ 142 w 1098"/>
                <a:gd name="T69" fmla="*/ 1282 h 1372"/>
                <a:gd name="T70" fmla="*/ 180 w 1098"/>
                <a:gd name="T71" fmla="*/ 1301 h 1372"/>
                <a:gd name="T72" fmla="*/ 241 w 1098"/>
                <a:gd name="T73" fmla="*/ 1325 h 1372"/>
                <a:gd name="T74" fmla="*/ 335 w 1098"/>
                <a:gd name="T75" fmla="*/ 1351 h 1372"/>
                <a:gd name="T76" fmla="*/ 438 w 1098"/>
                <a:gd name="T77" fmla="*/ 1367 h 1372"/>
                <a:gd name="T78" fmla="*/ 549 w 1098"/>
                <a:gd name="T79" fmla="*/ 1372 h 1372"/>
                <a:gd name="T80" fmla="*/ 605 w 1098"/>
                <a:gd name="T81" fmla="*/ 1371 h 1372"/>
                <a:gd name="T82" fmla="*/ 712 w 1098"/>
                <a:gd name="T83" fmla="*/ 1360 h 1372"/>
                <a:gd name="T84" fmla="*/ 811 w 1098"/>
                <a:gd name="T85" fmla="*/ 1339 h 1372"/>
                <a:gd name="T86" fmla="*/ 899 w 1098"/>
                <a:gd name="T87" fmla="*/ 1310 h 1372"/>
                <a:gd name="T88" fmla="*/ 937 w 1098"/>
                <a:gd name="T89" fmla="*/ 1292 h 1372"/>
                <a:gd name="T90" fmla="*/ 972 w 1098"/>
                <a:gd name="T91" fmla="*/ 1272 h 1372"/>
                <a:gd name="T92" fmla="*/ 1004 w 1098"/>
                <a:gd name="T93" fmla="*/ 1252 h 1372"/>
                <a:gd name="T94" fmla="*/ 1032 w 1098"/>
                <a:gd name="T95" fmla="*/ 1229 h 1372"/>
                <a:gd name="T96" fmla="*/ 1055 w 1098"/>
                <a:gd name="T97" fmla="*/ 1205 h 1372"/>
                <a:gd name="T98" fmla="*/ 1074 w 1098"/>
                <a:gd name="T99" fmla="*/ 1179 h 1372"/>
                <a:gd name="T100" fmla="*/ 1087 w 1098"/>
                <a:gd name="T101" fmla="*/ 1154 h 1372"/>
                <a:gd name="T102" fmla="*/ 1096 w 1098"/>
                <a:gd name="T103" fmla="*/ 1126 h 1372"/>
                <a:gd name="T104" fmla="*/ 1098 w 1098"/>
                <a:gd name="T105" fmla="*/ 1098 h 13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8"/>
                <a:gd name="T160" fmla="*/ 0 h 1372"/>
                <a:gd name="T161" fmla="*/ 1098 w 1098"/>
                <a:gd name="T162" fmla="*/ 1372 h 137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8" h="1372">
                  <a:moveTo>
                    <a:pt x="1098" y="0"/>
                  </a:moveTo>
                  <a:lnTo>
                    <a:pt x="1098" y="0"/>
                  </a:lnTo>
                  <a:lnTo>
                    <a:pt x="1097" y="14"/>
                  </a:lnTo>
                  <a:lnTo>
                    <a:pt x="1096" y="28"/>
                  </a:lnTo>
                  <a:lnTo>
                    <a:pt x="1092" y="42"/>
                  </a:lnTo>
                  <a:lnTo>
                    <a:pt x="1087" y="56"/>
                  </a:lnTo>
                  <a:lnTo>
                    <a:pt x="1080" y="68"/>
                  </a:lnTo>
                  <a:lnTo>
                    <a:pt x="1074" y="81"/>
                  </a:lnTo>
                  <a:lnTo>
                    <a:pt x="1065" y="94"/>
                  </a:lnTo>
                  <a:lnTo>
                    <a:pt x="1055" y="106"/>
                  </a:lnTo>
                  <a:lnTo>
                    <a:pt x="1044" y="119"/>
                  </a:lnTo>
                  <a:lnTo>
                    <a:pt x="1032" y="131"/>
                  </a:lnTo>
                  <a:lnTo>
                    <a:pt x="1018" y="142"/>
                  </a:lnTo>
                  <a:lnTo>
                    <a:pt x="1004" y="153"/>
                  </a:lnTo>
                  <a:lnTo>
                    <a:pt x="989" y="164"/>
                  </a:lnTo>
                  <a:lnTo>
                    <a:pt x="972" y="174"/>
                  </a:lnTo>
                  <a:lnTo>
                    <a:pt x="956" y="184"/>
                  </a:lnTo>
                  <a:lnTo>
                    <a:pt x="937" y="194"/>
                  </a:lnTo>
                  <a:lnTo>
                    <a:pt x="918" y="203"/>
                  </a:lnTo>
                  <a:lnTo>
                    <a:pt x="899" y="212"/>
                  </a:lnTo>
                  <a:lnTo>
                    <a:pt x="857" y="227"/>
                  </a:lnTo>
                  <a:lnTo>
                    <a:pt x="811" y="241"/>
                  </a:lnTo>
                  <a:lnTo>
                    <a:pt x="763" y="253"/>
                  </a:lnTo>
                  <a:lnTo>
                    <a:pt x="712" y="261"/>
                  </a:lnTo>
                  <a:lnTo>
                    <a:pt x="660" y="269"/>
                  </a:lnTo>
                  <a:lnTo>
                    <a:pt x="605" y="273"/>
                  </a:lnTo>
                  <a:lnTo>
                    <a:pt x="549" y="274"/>
                  </a:lnTo>
                  <a:lnTo>
                    <a:pt x="493" y="273"/>
                  </a:lnTo>
                  <a:lnTo>
                    <a:pt x="438" y="269"/>
                  </a:lnTo>
                  <a:lnTo>
                    <a:pt x="386" y="261"/>
                  </a:lnTo>
                  <a:lnTo>
                    <a:pt x="335" y="253"/>
                  </a:lnTo>
                  <a:lnTo>
                    <a:pt x="287" y="241"/>
                  </a:lnTo>
                  <a:lnTo>
                    <a:pt x="241" y="227"/>
                  </a:lnTo>
                  <a:lnTo>
                    <a:pt x="199" y="212"/>
                  </a:lnTo>
                  <a:lnTo>
                    <a:pt x="180" y="203"/>
                  </a:lnTo>
                  <a:lnTo>
                    <a:pt x="161" y="194"/>
                  </a:lnTo>
                  <a:lnTo>
                    <a:pt x="142" y="184"/>
                  </a:lnTo>
                  <a:lnTo>
                    <a:pt x="126" y="174"/>
                  </a:lnTo>
                  <a:lnTo>
                    <a:pt x="109" y="164"/>
                  </a:lnTo>
                  <a:lnTo>
                    <a:pt x="94" y="153"/>
                  </a:lnTo>
                  <a:lnTo>
                    <a:pt x="80" y="142"/>
                  </a:lnTo>
                  <a:lnTo>
                    <a:pt x="66" y="131"/>
                  </a:lnTo>
                  <a:lnTo>
                    <a:pt x="54" y="119"/>
                  </a:lnTo>
                  <a:lnTo>
                    <a:pt x="43" y="106"/>
                  </a:lnTo>
                  <a:lnTo>
                    <a:pt x="33" y="94"/>
                  </a:lnTo>
                  <a:lnTo>
                    <a:pt x="24" y="81"/>
                  </a:lnTo>
                  <a:lnTo>
                    <a:pt x="18" y="68"/>
                  </a:lnTo>
                  <a:lnTo>
                    <a:pt x="11" y="56"/>
                  </a:lnTo>
                  <a:lnTo>
                    <a:pt x="6" y="42"/>
                  </a:lnTo>
                  <a:lnTo>
                    <a:pt x="2" y="28"/>
                  </a:lnTo>
                  <a:lnTo>
                    <a:pt x="1" y="14"/>
                  </a:lnTo>
                  <a:lnTo>
                    <a:pt x="0" y="0"/>
                  </a:lnTo>
                  <a:lnTo>
                    <a:pt x="0" y="1098"/>
                  </a:lnTo>
                  <a:lnTo>
                    <a:pt x="1" y="1112"/>
                  </a:lnTo>
                  <a:lnTo>
                    <a:pt x="2" y="1126"/>
                  </a:lnTo>
                  <a:lnTo>
                    <a:pt x="6" y="1140"/>
                  </a:lnTo>
                  <a:lnTo>
                    <a:pt x="11" y="1154"/>
                  </a:lnTo>
                  <a:lnTo>
                    <a:pt x="18" y="1167"/>
                  </a:lnTo>
                  <a:lnTo>
                    <a:pt x="24" y="1179"/>
                  </a:lnTo>
                  <a:lnTo>
                    <a:pt x="33" y="1192"/>
                  </a:lnTo>
                  <a:lnTo>
                    <a:pt x="43" y="1205"/>
                  </a:lnTo>
                  <a:lnTo>
                    <a:pt x="54" y="1217"/>
                  </a:lnTo>
                  <a:lnTo>
                    <a:pt x="66" y="1229"/>
                  </a:lnTo>
                  <a:lnTo>
                    <a:pt x="80" y="1240"/>
                  </a:lnTo>
                  <a:lnTo>
                    <a:pt x="94" y="1252"/>
                  </a:lnTo>
                  <a:lnTo>
                    <a:pt x="109" y="1262"/>
                  </a:lnTo>
                  <a:lnTo>
                    <a:pt x="126" y="1272"/>
                  </a:lnTo>
                  <a:lnTo>
                    <a:pt x="142" y="1282"/>
                  </a:lnTo>
                  <a:lnTo>
                    <a:pt x="161" y="1292"/>
                  </a:lnTo>
                  <a:lnTo>
                    <a:pt x="180" y="1301"/>
                  </a:lnTo>
                  <a:lnTo>
                    <a:pt x="199" y="1310"/>
                  </a:lnTo>
                  <a:lnTo>
                    <a:pt x="241" y="1325"/>
                  </a:lnTo>
                  <a:lnTo>
                    <a:pt x="287" y="1339"/>
                  </a:lnTo>
                  <a:lnTo>
                    <a:pt x="335" y="1351"/>
                  </a:lnTo>
                  <a:lnTo>
                    <a:pt x="386" y="1360"/>
                  </a:lnTo>
                  <a:lnTo>
                    <a:pt x="438" y="1367"/>
                  </a:lnTo>
                  <a:lnTo>
                    <a:pt x="493" y="1371"/>
                  </a:lnTo>
                  <a:lnTo>
                    <a:pt x="549" y="1372"/>
                  </a:lnTo>
                  <a:lnTo>
                    <a:pt x="605" y="1371"/>
                  </a:lnTo>
                  <a:lnTo>
                    <a:pt x="660" y="1367"/>
                  </a:lnTo>
                  <a:lnTo>
                    <a:pt x="712" y="1360"/>
                  </a:lnTo>
                  <a:lnTo>
                    <a:pt x="763" y="1351"/>
                  </a:lnTo>
                  <a:lnTo>
                    <a:pt x="811" y="1339"/>
                  </a:lnTo>
                  <a:lnTo>
                    <a:pt x="857" y="1325"/>
                  </a:lnTo>
                  <a:lnTo>
                    <a:pt x="899" y="1310"/>
                  </a:lnTo>
                  <a:lnTo>
                    <a:pt x="918" y="1301"/>
                  </a:lnTo>
                  <a:lnTo>
                    <a:pt x="937" y="1292"/>
                  </a:lnTo>
                  <a:lnTo>
                    <a:pt x="956" y="1282"/>
                  </a:lnTo>
                  <a:lnTo>
                    <a:pt x="972" y="1272"/>
                  </a:lnTo>
                  <a:lnTo>
                    <a:pt x="989" y="1262"/>
                  </a:lnTo>
                  <a:lnTo>
                    <a:pt x="1004" y="1252"/>
                  </a:lnTo>
                  <a:lnTo>
                    <a:pt x="1018" y="1240"/>
                  </a:lnTo>
                  <a:lnTo>
                    <a:pt x="1032" y="1229"/>
                  </a:lnTo>
                  <a:lnTo>
                    <a:pt x="1044" y="1217"/>
                  </a:lnTo>
                  <a:lnTo>
                    <a:pt x="1055" y="1205"/>
                  </a:lnTo>
                  <a:lnTo>
                    <a:pt x="1065" y="1192"/>
                  </a:lnTo>
                  <a:lnTo>
                    <a:pt x="1074" y="1179"/>
                  </a:lnTo>
                  <a:lnTo>
                    <a:pt x="1080" y="1167"/>
                  </a:lnTo>
                  <a:lnTo>
                    <a:pt x="1087" y="1154"/>
                  </a:lnTo>
                  <a:lnTo>
                    <a:pt x="1092" y="1140"/>
                  </a:lnTo>
                  <a:lnTo>
                    <a:pt x="1096" y="1126"/>
                  </a:lnTo>
                  <a:lnTo>
                    <a:pt x="1097" y="1112"/>
                  </a:lnTo>
                  <a:lnTo>
                    <a:pt x="1098" y="1098"/>
                  </a:lnTo>
                  <a:lnTo>
                    <a:pt x="1098" y="0"/>
                  </a:lnTo>
                  <a:close/>
                </a:path>
              </a:pathLst>
            </a:custGeom>
            <a:gradFill rotWithShape="1">
              <a:gsLst>
                <a:gs pos="0">
                  <a:srgbClr val="969696"/>
                </a:gs>
                <a:gs pos="50000">
                  <a:srgbClr val="BFBFBF"/>
                </a:gs>
                <a:gs pos="100000">
                  <a:srgbClr val="96969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91" name="Group 25"/>
          <p:cNvGrpSpPr>
            <a:grpSpLocks/>
          </p:cNvGrpSpPr>
          <p:nvPr/>
        </p:nvGrpSpPr>
        <p:grpSpPr bwMode="auto">
          <a:xfrm>
            <a:off x="1890713" y="2728913"/>
            <a:ext cx="2324100" cy="1743075"/>
            <a:chOff x="1252" y="2193"/>
            <a:chExt cx="1464" cy="1098"/>
          </a:xfrm>
        </p:grpSpPr>
        <p:sp>
          <p:nvSpPr>
            <p:cNvPr id="92" name="Freeform 26"/>
            <p:cNvSpPr>
              <a:spLocks/>
            </p:cNvSpPr>
            <p:nvPr/>
          </p:nvSpPr>
          <p:spPr bwMode="auto">
            <a:xfrm>
              <a:off x="1252" y="2193"/>
              <a:ext cx="1464" cy="366"/>
            </a:xfrm>
            <a:custGeom>
              <a:avLst/>
              <a:gdLst>
                <a:gd name="T0" fmla="*/ 1 w 1464"/>
                <a:gd name="T1" fmla="*/ 19 h 366"/>
                <a:gd name="T2" fmla="*/ 15 w 1464"/>
                <a:gd name="T3" fmla="*/ 73 h 366"/>
                <a:gd name="T4" fmla="*/ 44 w 1464"/>
                <a:gd name="T5" fmla="*/ 126 h 366"/>
                <a:gd name="T6" fmla="*/ 89 w 1464"/>
                <a:gd name="T7" fmla="*/ 174 h 366"/>
                <a:gd name="T8" fmla="*/ 145 w 1464"/>
                <a:gd name="T9" fmla="*/ 218 h 366"/>
                <a:gd name="T10" fmla="*/ 215 w 1464"/>
                <a:gd name="T11" fmla="*/ 259 h 366"/>
                <a:gd name="T12" fmla="*/ 293 w 1464"/>
                <a:gd name="T13" fmla="*/ 293 h 366"/>
                <a:gd name="T14" fmla="*/ 382 w 1464"/>
                <a:gd name="T15" fmla="*/ 321 h 366"/>
                <a:gd name="T16" fmla="*/ 480 w 1464"/>
                <a:gd name="T17" fmla="*/ 344 h 366"/>
                <a:gd name="T18" fmla="*/ 585 w 1464"/>
                <a:gd name="T19" fmla="*/ 358 h 366"/>
                <a:gd name="T20" fmla="*/ 694 w 1464"/>
                <a:gd name="T21" fmla="*/ 366 h 366"/>
                <a:gd name="T22" fmla="*/ 770 w 1464"/>
                <a:gd name="T23" fmla="*/ 366 h 366"/>
                <a:gd name="T24" fmla="*/ 879 w 1464"/>
                <a:gd name="T25" fmla="*/ 358 h 366"/>
                <a:gd name="T26" fmla="*/ 984 w 1464"/>
                <a:gd name="T27" fmla="*/ 344 h 366"/>
                <a:gd name="T28" fmla="*/ 1082 w 1464"/>
                <a:gd name="T29" fmla="*/ 321 h 366"/>
                <a:gd name="T30" fmla="*/ 1171 w 1464"/>
                <a:gd name="T31" fmla="*/ 293 h 366"/>
                <a:gd name="T32" fmla="*/ 1249 w 1464"/>
                <a:gd name="T33" fmla="*/ 259 h 366"/>
                <a:gd name="T34" fmla="*/ 1319 w 1464"/>
                <a:gd name="T35" fmla="*/ 218 h 366"/>
                <a:gd name="T36" fmla="*/ 1375 w 1464"/>
                <a:gd name="T37" fmla="*/ 174 h 366"/>
                <a:gd name="T38" fmla="*/ 1420 w 1464"/>
                <a:gd name="T39" fmla="*/ 126 h 366"/>
                <a:gd name="T40" fmla="*/ 1449 w 1464"/>
                <a:gd name="T41" fmla="*/ 73 h 366"/>
                <a:gd name="T42" fmla="*/ 1463 w 1464"/>
                <a:gd name="T43" fmla="*/ 19 h 366"/>
                <a:gd name="T44" fmla="*/ 1373 w 1464"/>
                <a:gd name="T45" fmla="*/ 0 h 366"/>
                <a:gd name="T46" fmla="*/ 1365 w 1464"/>
                <a:gd name="T47" fmla="*/ 48 h 366"/>
                <a:gd name="T48" fmla="*/ 1344 w 1464"/>
                <a:gd name="T49" fmla="*/ 95 h 366"/>
                <a:gd name="T50" fmla="*/ 1309 w 1464"/>
                <a:gd name="T51" fmla="*/ 138 h 366"/>
                <a:gd name="T52" fmla="*/ 1263 w 1464"/>
                <a:gd name="T53" fmla="*/ 179 h 366"/>
                <a:gd name="T54" fmla="*/ 1206 w 1464"/>
                <a:gd name="T55" fmla="*/ 215 h 366"/>
                <a:gd name="T56" fmla="*/ 1140 w 1464"/>
                <a:gd name="T57" fmla="*/ 246 h 366"/>
                <a:gd name="T58" fmla="*/ 1064 w 1464"/>
                <a:gd name="T59" fmla="*/ 274 h 366"/>
                <a:gd name="T60" fmla="*/ 981 w 1464"/>
                <a:gd name="T61" fmla="*/ 295 h 366"/>
                <a:gd name="T62" fmla="*/ 892 w 1464"/>
                <a:gd name="T63" fmla="*/ 310 h 366"/>
                <a:gd name="T64" fmla="*/ 798 w 1464"/>
                <a:gd name="T65" fmla="*/ 319 h 366"/>
                <a:gd name="T66" fmla="*/ 732 w 1464"/>
                <a:gd name="T67" fmla="*/ 320 h 366"/>
                <a:gd name="T68" fmla="*/ 634 w 1464"/>
                <a:gd name="T69" fmla="*/ 316 h 366"/>
                <a:gd name="T70" fmla="*/ 541 w 1464"/>
                <a:gd name="T71" fmla="*/ 306 h 366"/>
                <a:gd name="T72" fmla="*/ 454 w 1464"/>
                <a:gd name="T73" fmla="*/ 288 h 366"/>
                <a:gd name="T74" fmla="*/ 373 w 1464"/>
                <a:gd name="T75" fmla="*/ 265 h 366"/>
                <a:gd name="T76" fmla="*/ 301 w 1464"/>
                <a:gd name="T77" fmla="*/ 237 h 366"/>
                <a:gd name="T78" fmla="*/ 237 w 1464"/>
                <a:gd name="T79" fmla="*/ 203 h 366"/>
                <a:gd name="T80" fmla="*/ 184 w 1464"/>
                <a:gd name="T81" fmla="*/ 166 h 366"/>
                <a:gd name="T82" fmla="*/ 142 w 1464"/>
                <a:gd name="T83" fmla="*/ 124 h 366"/>
                <a:gd name="T84" fmla="*/ 112 w 1464"/>
                <a:gd name="T85" fmla="*/ 80 h 366"/>
                <a:gd name="T86" fmla="*/ 95 w 1464"/>
                <a:gd name="T87" fmla="*/ 33 h 366"/>
                <a:gd name="T88" fmla="*/ 0 w 1464"/>
                <a:gd name="T89" fmla="*/ 0 h 3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366"/>
                <a:gd name="T137" fmla="*/ 1464 w 1464"/>
                <a:gd name="T138" fmla="*/ 366 h 3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366">
                  <a:moveTo>
                    <a:pt x="0" y="0"/>
                  </a:moveTo>
                  <a:lnTo>
                    <a:pt x="0" y="0"/>
                  </a:lnTo>
                  <a:lnTo>
                    <a:pt x="1" y="19"/>
                  </a:lnTo>
                  <a:lnTo>
                    <a:pt x="3" y="37"/>
                  </a:lnTo>
                  <a:lnTo>
                    <a:pt x="9" y="56"/>
                  </a:lnTo>
                  <a:lnTo>
                    <a:pt x="15" y="73"/>
                  </a:lnTo>
                  <a:lnTo>
                    <a:pt x="23" y="91"/>
                  </a:lnTo>
                  <a:lnTo>
                    <a:pt x="33" y="109"/>
                  </a:lnTo>
                  <a:lnTo>
                    <a:pt x="44" y="126"/>
                  </a:lnTo>
                  <a:lnTo>
                    <a:pt x="57" y="142"/>
                  </a:lnTo>
                  <a:lnTo>
                    <a:pt x="72" y="159"/>
                  </a:lnTo>
                  <a:lnTo>
                    <a:pt x="89" y="174"/>
                  </a:lnTo>
                  <a:lnTo>
                    <a:pt x="105" y="189"/>
                  </a:lnTo>
                  <a:lnTo>
                    <a:pt x="124" y="204"/>
                  </a:lnTo>
                  <a:lnTo>
                    <a:pt x="145" y="218"/>
                  </a:lnTo>
                  <a:lnTo>
                    <a:pt x="167" y="232"/>
                  </a:lnTo>
                  <a:lnTo>
                    <a:pt x="190" y="246"/>
                  </a:lnTo>
                  <a:lnTo>
                    <a:pt x="215" y="259"/>
                  </a:lnTo>
                  <a:lnTo>
                    <a:pt x="240" y="270"/>
                  </a:lnTo>
                  <a:lnTo>
                    <a:pt x="267" y="282"/>
                  </a:lnTo>
                  <a:lnTo>
                    <a:pt x="293" y="293"/>
                  </a:lnTo>
                  <a:lnTo>
                    <a:pt x="323" y="304"/>
                  </a:lnTo>
                  <a:lnTo>
                    <a:pt x="352" y="312"/>
                  </a:lnTo>
                  <a:lnTo>
                    <a:pt x="382" y="321"/>
                  </a:lnTo>
                  <a:lnTo>
                    <a:pt x="414" y="330"/>
                  </a:lnTo>
                  <a:lnTo>
                    <a:pt x="447" y="337"/>
                  </a:lnTo>
                  <a:lnTo>
                    <a:pt x="480" y="344"/>
                  </a:lnTo>
                  <a:lnTo>
                    <a:pt x="515" y="349"/>
                  </a:lnTo>
                  <a:lnTo>
                    <a:pt x="549" y="354"/>
                  </a:lnTo>
                  <a:lnTo>
                    <a:pt x="585" y="358"/>
                  </a:lnTo>
                  <a:lnTo>
                    <a:pt x="620" y="362"/>
                  </a:lnTo>
                  <a:lnTo>
                    <a:pt x="657" y="365"/>
                  </a:lnTo>
                  <a:lnTo>
                    <a:pt x="694" y="366"/>
                  </a:lnTo>
                  <a:lnTo>
                    <a:pt x="732" y="366"/>
                  </a:lnTo>
                  <a:lnTo>
                    <a:pt x="770" y="366"/>
                  </a:lnTo>
                  <a:lnTo>
                    <a:pt x="807" y="365"/>
                  </a:lnTo>
                  <a:lnTo>
                    <a:pt x="844" y="362"/>
                  </a:lnTo>
                  <a:lnTo>
                    <a:pt x="879" y="358"/>
                  </a:lnTo>
                  <a:lnTo>
                    <a:pt x="915" y="354"/>
                  </a:lnTo>
                  <a:lnTo>
                    <a:pt x="949" y="349"/>
                  </a:lnTo>
                  <a:lnTo>
                    <a:pt x="984" y="344"/>
                  </a:lnTo>
                  <a:lnTo>
                    <a:pt x="1017" y="337"/>
                  </a:lnTo>
                  <a:lnTo>
                    <a:pt x="1050" y="330"/>
                  </a:lnTo>
                  <a:lnTo>
                    <a:pt x="1082" y="321"/>
                  </a:lnTo>
                  <a:lnTo>
                    <a:pt x="1112" y="312"/>
                  </a:lnTo>
                  <a:lnTo>
                    <a:pt x="1141" y="304"/>
                  </a:lnTo>
                  <a:lnTo>
                    <a:pt x="1171" y="293"/>
                  </a:lnTo>
                  <a:lnTo>
                    <a:pt x="1197" y="282"/>
                  </a:lnTo>
                  <a:lnTo>
                    <a:pt x="1224" y="270"/>
                  </a:lnTo>
                  <a:lnTo>
                    <a:pt x="1249" y="259"/>
                  </a:lnTo>
                  <a:lnTo>
                    <a:pt x="1274" y="246"/>
                  </a:lnTo>
                  <a:lnTo>
                    <a:pt x="1297" y="232"/>
                  </a:lnTo>
                  <a:lnTo>
                    <a:pt x="1319" y="218"/>
                  </a:lnTo>
                  <a:lnTo>
                    <a:pt x="1340" y="204"/>
                  </a:lnTo>
                  <a:lnTo>
                    <a:pt x="1359" y="189"/>
                  </a:lnTo>
                  <a:lnTo>
                    <a:pt x="1375" y="174"/>
                  </a:lnTo>
                  <a:lnTo>
                    <a:pt x="1392" y="159"/>
                  </a:lnTo>
                  <a:lnTo>
                    <a:pt x="1407" y="142"/>
                  </a:lnTo>
                  <a:lnTo>
                    <a:pt x="1420" y="126"/>
                  </a:lnTo>
                  <a:lnTo>
                    <a:pt x="1431" y="109"/>
                  </a:lnTo>
                  <a:lnTo>
                    <a:pt x="1441" y="91"/>
                  </a:lnTo>
                  <a:lnTo>
                    <a:pt x="1449" y="73"/>
                  </a:lnTo>
                  <a:lnTo>
                    <a:pt x="1455" y="56"/>
                  </a:lnTo>
                  <a:lnTo>
                    <a:pt x="1461" y="37"/>
                  </a:lnTo>
                  <a:lnTo>
                    <a:pt x="1463" y="19"/>
                  </a:lnTo>
                  <a:lnTo>
                    <a:pt x="1464" y="0"/>
                  </a:lnTo>
                  <a:lnTo>
                    <a:pt x="1373" y="0"/>
                  </a:lnTo>
                  <a:lnTo>
                    <a:pt x="1372" y="16"/>
                  </a:lnTo>
                  <a:lnTo>
                    <a:pt x="1369" y="33"/>
                  </a:lnTo>
                  <a:lnTo>
                    <a:pt x="1365" y="48"/>
                  </a:lnTo>
                  <a:lnTo>
                    <a:pt x="1360" y="65"/>
                  </a:lnTo>
                  <a:lnTo>
                    <a:pt x="1352" y="80"/>
                  </a:lnTo>
                  <a:lnTo>
                    <a:pt x="1344" y="95"/>
                  </a:lnTo>
                  <a:lnTo>
                    <a:pt x="1333" y="110"/>
                  </a:lnTo>
                  <a:lnTo>
                    <a:pt x="1322" y="124"/>
                  </a:lnTo>
                  <a:lnTo>
                    <a:pt x="1309" y="138"/>
                  </a:lnTo>
                  <a:lnTo>
                    <a:pt x="1295" y="152"/>
                  </a:lnTo>
                  <a:lnTo>
                    <a:pt x="1280" y="166"/>
                  </a:lnTo>
                  <a:lnTo>
                    <a:pt x="1263" y="179"/>
                  </a:lnTo>
                  <a:lnTo>
                    <a:pt x="1246" y="192"/>
                  </a:lnTo>
                  <a:lnTo>
                    <a:pt x="1227" y="203"/>
                  </a:lnTo>
                  <a:lnTo>
                    <a:pt x="1206" y="215"/>
                  </a:lnTo>
                  <a:lnTo>
                    <a:pt x="1185" y="226"/>
                  </a:lnTo>
                  <a:lnTo>
                    <a:pt x="1163" y="237"/>
                  </a:lnTo>
                  <a:lnTo>
                    <a:pt x="1140" y="246"/>
                  </a:lnTo>
                  <a:lnTo>
                    <a:pt x="1116" y="256"/>
                  </a:lnTo>
                  <a:lnTo>
                    <a:pt x="1091" y="265"/>
                  </a:lnTo>
                  <a:lnTo>
                    <a:pt x="1064" y="274"/>
                  </a:lnTo>
                  <a:lnTo>
                    <a:pt x="1037" y="282"/>
                  </a:lnTo>
                  <a:lnTo>
                    <a:pt x="1010" y="288"/>
                  </a:lnTo>
                  <a:lnTo>
                    <a:pt x="981" y="295"/>
                  </a:lnTo>
                  <a:lnTo>
                    <a:pt x="952" y="301"/>
                  </a:lnTo>
                  <a:lnTo>
                    <a:pt x="923" y="306"/>
                  </a:lnTo>
                  <a:lnTo>
                    <a:pt x="892" y="310"/>
                  </a:lnTo>
                  <a:lnTo>
                    <a:pt x="862" y="314"/>
                  </a:lnTo>
                  <a:lnTo>
                    <a:pt x="830" y="316"/>
                  </a:lnTo>
                  <a:lnTo>
                    <a:pt x="798" y="319"/>
                  </a:lnTo>
                  <a:lnTo>
                    <a:pt x="765" y="320"/>
                  </a:lnTo>
                  <a:lnTo>
                    <a:pt x="732" y="320"/>
                  </a:lnTo>
                  <a:lnTo>
                    <a:pt x="699" y="320"/>
                  </a:lnTo>
                  <a:lnTo>
                    <a:pt x="666" y="319"/>
                  </a:lnTo>
                  <a:lnTo>
                    <a:pt x="634" y="316"/>
                  </a:lnTo>
                  <a:lnTo>
                    <a:pt x="602" y="314"/>
                  </a:lnTo>
                  <a:lnTo>
                    <a:pt x="572" y="310"/>
                  </a:lnTo>
                  <a:lnTo>
                    <a:pt x="541" y="306"/>
                  </a:lnTo>
                  <a:lnTo>
                    <a:pt x="512" y="301"/>
                  </a:lnTo>
                  <a:lnTo>
                    <a:pt x="483" y="295"/>
                  </a:lnTo>
                  <a:lnTo>
                    <a:pt x="454" y="288"/>
                  </a:lnTo>
                  <a:lnTo>
                    <a:pt x="427" y="282"/>
                  </a:lnTo>
                  <a:lnTo>
                    <a:pt x="400" y="274"/>
                  </a:lnTo>
                  <a:lnTo>
                    <a:pt x="373" y="265"/>
                  </a:lnTo>
                  <a:lnTo>
                    <a:pt x="348" y="256"/>
                  </a:lnTo>
                  <a:lnTo>
                    <a:pt x="324" y="246"/>
                  </a:lnTo>
                  <a:lnTo>
                    <a:pt x="301" y="237"/>
                  </a:lnTo>
                  <a:lnTo>
                    <a:pt x="279" y="226"/>
                  </a:lnTo>
                  <a:lnTo>
                    <a:pt x="258" y="215"/>
                  </a:lnTo>
                  <a:lnTo>
                    <a:pt x="237" y="203"/>
                  </a:lnTo>
                  <a:lnTo>
                    <a:pt x="218" y="192"/>
                  </a:lnTo>
                  <a:lnTo>
                    <a:pt x="201" y="179"/>
                  </a:lnTo>
                  <a:lnTo>
                    <a:pt x="184" y="166"/>
                  </a:lnTo>
                  <a:lnTo>
                    <a:pt x="169" y="152"/>
                  </a:lnTo>
                  <a:lnTo>
                    <a:pt x="155" y="138"/>
                  </a:lnTo>
                  <a:lnTo>
                    <a:pt x="142" y="124"/>
                  </a:lnTo>
                  <a:lnTo>
                    <a:pt x="131" y="110"/>
                  </a:lnTo>
                  <a:lnTo>
                    <a:pt x="120" y="95"/>
                  </a:lnTo>
                  <a:lnTo>
                    <a:pt x="112" y="80"/>
                  </a:lnTo>
                  <a:lnTo>
                    <a:pt x="104" y="65"/>
                  </a:lnTo>
                  <a:lnTo>
                    <a:pt x="99" y="48"/>
                  </a:lnTo>
                  <a:lnTo>
                    <a:pt x="95" y="33"/>
                  </a:lnTo>
                  <a:lnTo>
                    <a:pt x="92" y="16"/>
                  </a:lnTo>
                  <a:lnTo>
                    <a:pt x="91" y="0"/>
                  </a:lnTo>
                  <a:lnTo>
                    <a:pt x="0" y="0"/>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93" name="Freeform 27"/>
            <p:cNvSpPr>
              <a:spLocks/>
            </p:cNvSpPr>
            <p:nvPr/>
          </p:nvSpPr>
          <p:spPr bwMode="auto">
            <a:xfrm>
              <a:off x="1252" y="2193"/>
              <a:ext cx="1464" cy="1098"/>
            </a:xfrm>
            <a:custGeom>
              <a:avLst/>
              <a:gdLst>
                <a:gd name="T0" fmla="*/ 1463 w 1464"/>
                <a:gd name="T1" fmla="*/ 19 h 1098"/>
                <a:gd name="T2" fmla="*/ 1449 w 1464"/>
                <a:gd name="T3" fmla="*/ 73 h 1098"/>
                <a:gd name="T4" fmla="*/ 1420 w 1464"/>
                <a:gd name="T5" fmla="*/ 126 h 1098"/>
                <a:gd name="T6" fmla="*/ 1375 w 1464"/>
                <a:gd name="T7" fmla="*/ 174 h 1098"/>
                <a:gd name="T8" fmla="*/ 1319 w 1464"/>
                <a:gd name="T9" fmla="*/ 218 h 1098"/>
                <a:gd name="T10" fmla="*/ 1249 w 1464"/>
                <a:gd name="T11" fmla="*/ 259 h 1098"/>
                <a:gd name="T12" fmla="*/ 1171 w 1464"/>
                <a:gd name="T13" fmla="*/ 293 h 1098"/>
                <a:gd name="T14" fmla="*/ 1082 w 1464"/>
                <a:gd name="T15" fmla="*/ 321 h 1098"/>
                <a:gd name="T16" fmla="*/ 984 w 1464"/>
                <a:gd name="T17" fmla="*/ 344 h 1098"/>
                <a:gd name="T18" fmla="*/ 879 w 1464"/>
                <a:gd name="T19" fmla="*/ 358 h 1098"/>
                <a:gd name="T20" fmla="*/ 770 w 1464"/>
                <a:gd name="T21" fmla="*/ 366 h 1098"/>
                <a:gd name="T22" fmla="*/ 694 w 1464"/>
                <a:gd name="T23" fmla="*/ 366 h 1098"/>
                <a:gd name="T24" fmla="*/ 585 w 1464"/>
                <a:gd name="T25" fmla="*/ 358 h 1098"/>
                <a:gd name="T26" fmla="*/ 480 w 1464"/>
                <a:gd name="T27" fmla="*/ 344 h 1098"/>
                <a:gd name="T28" fmla="*/ 382 w 1464"/>
                <a:gd name="T29" fmla="*/ 321 h 1098"/>
                <a:gd name="T30" fmla="*/ 293 w 1464"/>
                <a:gd name="T31" fmla="*/ 293 h 1098"/>
                <a:gd name="T32" fmla="*/ 215 w 1464"/>
                <a:gd name="T33" fmla="*/ 259 h 1098"/>
                <a:gd name="T34" fmla="*/ 145 w 1464"/>
                <a:gd name="T35" fmla="*/ 218 h 1098"/>
                <a:gd name="T36" fmla="*/ 89 w 1464"/>
                <a:gd name="T37" fmla="*/ 174 h 1098"/>
                <a:gd name="T38" fmla="*/ 44 w 1464"/>
                <a:gd name="T39" fmla="*/ 126 h 1098"/>
                <a:gd name="T40" fmla="*/ 15 w 1464"/>
                <a:gd name="T41" fmla="*/ 73 h 1098"/>
                <a:gd name="T42" fmla="*/ 1 w 1464"/>
                <a:gd name="T43" fmla="*/ 19 h 1098"/>
                <a:gd name="T44" fmla="*/ 0 w 1464"/>
                <a:gd name="T45" fmla="*/ 732 h 1098"/>
                <a:gd name="T46" fmla="*/ 9 w 1464"/>
                <a:gd name="T47" fmla="*/ 788 h 1098"/>
                <a:gd name="T48" fmla="*/ 33 w 1464"/>
                <a:gd name="T49" fmla="*/ 841 h 1098"/>
                <a:gd name="T50" fmla="*/ 72 w 1464"/>
                <a:gd name="T51" fmla="*/ 891 h 1098"/>
                <a:gd name="T52" fmla="*/ 124 w 1464"/>
                <a:gd name="T53" fmla="*/ 937 h 1098"/>
                <a:gd name="T54" fmla="*/ 190 w 1464"/>
                <a:gd name="T55" fmla="*/ 978 h 1098"/>
                <a:gd name="T56" fmla="*/ 267 w 1464"/>
                <a:gd name="T57" fmla="*/ 1014 h 1098"/>
                <a:gd name="T58" fmla="*/ 352 w 1464"/>
                <a:gd name="T59" fmla="*/ 1045 h 1098"/>
                <a:gd name="T60" fmla="*/ 447 w 1464"/>
                <a:gd name="T61" fmla="*/ 1069 h 1098"/>
                <a:gd name="T62" fmla="*/ 549 w 1464"/>
                <a:gd name="T63" fmla="*/ 1087 h 1098"/>
                <a:gd name="T64" fmla="*/ 657 w 1464"/>
                <a:gd name="T65" fmla="*/ 1097 h 1098"/>
                <a:gd name="T66" fmla="*/ 732 w 1464"/>
                <a:gd name="T67" fmla="*/ 1098 h 1098"/>
                <a:gd name="T68" fmla="*/ 844 w 1464"/>
                <a:gd name="T69" fmla="*/ 1094 h 1098"/>
                <a:gd name="T70" fmla="*/ 949 w 1464"/>
                <a:gd name="T71" fmla="*/ 1081 h 1098"/>
                <a:gd name="T72" fmla="*/ 1050 w 1464"/>
                <a:gd name="T73" fmla="*/ 1062 h 1098"/>
                <a:gd name="T74" fmla="*/ 1141 w 1464"/>
                <a:gd name="T75" fmla="*/ 1036 h 1098"/>
                <a:gd name="T76" fmla="*/ 1224 w 1464"/>
                <a:gd name="T77" fmla="*/ 1003 h 1098"/>
                <a:gd name="T78" fmla="*/ 1297 w 1464"/>
                <a:gd name="T79" fmla="*/ 964 h 1098"/>
                <a:gd name="T80" fmla="*/ 1359 w 1464"/>
                <a:gd name="T81" fmla="*/ 921 h 1098"/>
                <a:gd name="T82" fmla="*/ 1407 w 1464"/>
                <a:gd name="T83" fmla="*/ 874 h 1098"/>
                <a:gd name="T84" fmla="*/ 1441 w 1464"/>
                <a:gd name="T85" fmla="*/ 823 h 1098"/>
                <a:gd name="T86" fmla="*/ 1461 w 1464"/>
                <a:gd name="T87" fmla="*/ 769 h 1098"/>
                <a:gd name="T88" fmla="*/ 1464 w 1464"/>
                <a:gd name="T89" fmla="*/ 0 h 10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1098"/>
                <a:gd name="T137" fmla="*/ 1464 w 1464"/>
                <a:gd name="T138" fmla="*/ 1098 h 10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1098">
                  <a:moveTo>
                    <a:pt x="1464" y="0"/>
                  </a:moveTo>
                  <a:lnTo>
                    <a:pt x="1464" y="0"/>
                  </a:lnTo>
                  <a:lnTo>
                    <a:pt x="1463" y="19"/>
                  </a:lnTo>
                  <a:lnTo>
                    <a:pt x="1461" y="37"/>
                  </a:lnTo>
                  <a:lnTo>
                    <a:pt x="1455" y="56"/>
                  </a:lnTo>
                  <a:lnTo>
                    <a:pt x="1449" y="73"/>
                  </a:lnTo>
                  <a:lnTo>
                    <a:pt x="1441" y="91"/>
                  </a:lnTo>
                  <a:lnTo>
                    <a:pt x="1431" y="109"/>
                  </a:lnTo>
                  <a:lnTo>
                    <a:pt x="1420" y="126"/>
                  </a:lnTo>
                  <a:lnTo>
                    <a:pt x="1407" y="142"/>
                  </a:lnTo>
                  <a:lnTo>
                    <a:pt x="1392" y="159"/>
                  </a:lnTo>
                  <a:lnTo>
                    <a:pt x="1375" y="174"/>
                  </a:lnTo>
                  <a:lnTo>
                    <a:pt x="1359" y="189"/>
                  </a:lnTo>
                  <a:lnTo>
                    <a:pt x="1340" y="204"/>
                  </a:lnTo>
                  <a:lnTo>
                    <a:pt x="1319" y="218"/>
                  </a:lnTo>
                  <a:lnTo>
                    <a:pt x="1297" y="232"/>
                  </a:lnTo>
                  <a:lnTo>
                    <a:pt x="1274" y="246"/>
                  </a:lnTo>
                  <a:lnTo>
                    <a:pt x="1249" y="259"/>
                  </a:lnTo>
                  <a:lnTo>
                    <a:pt x="1224" y="270"/>
                  </a:lnTo>
                  <a:lnTo>
                    <a:pt x="1197" y="282"/>
                  </a:lnTo>
                  <a:lnTo>
                    <a:pt x="1171" y="293"/>
                  </a:lnTo>
                  <a:lnTo>
                    <a:pt x="1141" y="304"/>
                  </a:lnTo>
                  <a:lnTo>
                    <a:pt x="1112" y="312"/>
                  </a:lnTo>
                  <a:lnTo>
                    <a:pt x="1082" y="321"/>
                  </a:lnTo>
                  <a:lnTo>
                    <a:pt x="1050" y="330"/>
                  </a:lnTo>
                  <a:lnTo>
                    <a:pt x="1017" y="337"/>
                  </a:lnTo>
                  <a:lnTo>
                    <a:pt x="984" y="344"/>
                  </a:lnTo>
                  <a:lnTo>
                    <a:pt x="949" y="349"/>
                  </a:lnTo>
                  <a:lnTo>
                    <a:pt x="915" y="354"/>
                  </a:lnTo>
                  <a:lnTo>
                    <a:pt x="879" y="358"/>
                  </a:lnTo>
                  <a:lnTo>
                    <a:pt x="844" y="362"/>
                  </a:lnTo>
                  <a:lnTo>
                    <a:pt x="807" y="365"/>
                  </a:lnTo>
                  <a:lnTo>
                    <a:pt x="770" y="366"/>
                  </a:lnTo>
                  <a:lnTo>
                    <a:pt x="732" y="366"/>
                  </a:lnTo>
                  <a:lnTo>
                    <a:pt x="694" y="366"/>
                  </a:lnTo>
                  <a:lnTo>
                    <a:pt x="657" y="365"/>
                  </a:lnTo>
                  <a:lnTo>
                    <a:pt x="620" y="362"/>
                  </a:lnTo>
                  <a:lnTo>
                    <a:pt x="585" y="358"/>
                  </a:lnTo>
                  <a:lnTo>
                    <a:pt x="549" y="354"/>
                  </a:lnTo>
                  <a:lnTo>
                    <a:pt x="515" y="349"/>
                  </a:lnTo>
                  <a:lnTo>
                    <a:pt x="480" y="344"/>
                  </a:lnTo>
                  <a:lnTo>
                    <a:pt x="447" y="337"/>
                  </a:lnTo>
                  <a:lnTo>
                    <a:pt x="414" y="330"/>
                  </a:lnTo>
                  <a:lnTo>
                    <a:pt x="382" y="321"/>
                  </a:lnTo>
                  <a:lnTo>
                    <a:pt x="352" y="312"/>
                  </a:lnTo>
                  <a:lnTo>
                    <a:pt x="323" y="304"/>
                  </a:lnTo>
                  <a:lnTo>
                    <a:pt x="293" y="293"/>
                  </a:lnTo>
                  <a:lnTo>
                    <a:pt x="267" y="282"/>
                  </a:lnTo>
                  <a:lnTo>
                    <a:pt x="240" y="270"/>
                  </a:lnTo>
                  <a:lnTo>
                    <a:pt x="215" y="259"/>
                  </a:lnTo>
                  <a:lnTo>
                    <a:pt x="190" y="246"/>
                  </a:lnTo>
                  <a:lnTo>
                    <a:pt x="167" y="232"/>
                  </a:lnTo>
                  <a:lnTo>
                    <a:pt x="145" y="218"/>
                  </a:lnTo>
                  <a:lnTo>
                    <a:pt x="124" y="204"/>
                  </a:lnTo>
                  <a:lnTo>
                    <a:pt x="105" y="189"/>
                  </a:lnTo>
                  <a:lnTo>
                    <a:pt x="89" y="174"/>
                  </a:lnTo>
                  <a:lnTo>
                    <a:pt x="72" y="159"/>
                  </a:lnTo>
                  <a:lnTo>
                    <a:pt x="57" y="142"/>
                  </a:lnTo>
                  <a:lnTo>
                    <a:pt x="44" y="126"/>
                  </a:lnTo>
                  <a:lnTo>
                    <a:pt x="33" y="109"/>
                  </a:lnTo>
                  <a:lnTo>
                    <a:pt x="23" y="91"/>
                  </a:lnTo>
                  <a:lnTo>
                    <a:pt x="15" y="73"/>
                  </a:lnTo>
                  <a:lnTo>
                    <a:pt x="9" y="56"/>
                  </a:lnTo>
                  <a:lnTo>
                    <a:pt x="3" y="37"/>
                  </a:lnTo>
                  <a:lnTo>
                    <a:pt x="1" y="19"/>
                  </a:lnTo>
                  <a:lnTo>
                    <a:pt x="0" y="0"/>
                  </a:lnTo>
                  <a:lnTo>
                    <a:pt x="0" y="732"/>
                  </a:lnTo>
                  <a:lnTo>
                    <a:pt x="1" y="751"/>
                  </a:lnTo>
                  <a:lnTo>
                    <a:pt x="3" y="769"/>
                  </a:lnTo>
                  <a:lnTo>
                    <a:pt x="9" y="788"/>
                  </a:lnTo>
                  <a:lnTo>
                    <a:pt x="15" y="806"/>
                  </a:lnTo>
                  <a:lnTo>
                    <a:pt x="23" y="823"/>
                  </a:lnTo>
                  <a:lnTo>
                    <a:pt x="33" y="841"/>
                  </a:lnTo>
                  <a:lnTo>
                    <a:pt x="44" y="858"/>
                  </a:lnTo>
                  <a:lnTo>
                    <a:pt x="57" y="874"/>
                  </a:lnTo>
                  <a:lnTo>
                    <a:pt x="72" y="891"/>
                  </a:lnTo>
                  <a:lnTo>
                    <a:pt x="89" y="906"/>
                  </a:lnTo>
                  <a:lnTo>
                    <a:pt x="105" y="921"/>
                  </a:lnTo>
                  <a:lnTo>
                    <a:pt x="124" y="937"/>
                  </a:lnTo>
                  <a:lnTo>
                    <a:pt x="145" y="950"/>
                  </a:lnTo>
                  <a:lnTo>
                    <a:pt x="167" y="964"/>
                  </a:lnTo>
                  <a:lnTo>
                    <a:pt x="190" y="978"/>
                  </a:lnTo>
                  <a:lnTo>
                    <a:pt x="215" y="991"/>
                  </a:lnTo>
                  <a:lnTo>
                    <a:pt x="240" y="1003"/>
                  </a:lnTo>
                  <a:lnTo>
                    <a:pt x="267" y="1014"/>
                  </a:lnTo>
                  <a:lnTo>
                    <a:pt x="293" y="1025"/>
                  </a:lnTo>
                  <a:lnTo>
                    <a:pt x="323" y="1036"/>
                  </a:lnTo>
                  <a:lnTo>
                    <a:pt x="352" y="1045"/>
                  </a:lnTo>
                  <a:lnTo>
                    <a:pt x="382" y="1053"/>
                  </a:lnTo>
                  <a:lnTo>
                    <a:pt x="414" y="1062"/>
                  </a:lnTo>
                  <a:lnTo>
                    <a:pt x="447" y="1069"/>
                  </a:lnTo>
                  <a:lnTo>
                    <a:pt x="480" y="1076"/>
                  </a:lnTo>
                  <a:lnTo>
                    <a:pt x="515" y="1081"/>
                  </a:lnTo>
                  <a:lnTo>
                    <a:pt x="549" y="1087"/>
                  </a:lnTo>
                  <a:lnTo>
                    <a:pt x="585" y="1090"/>
                  </a:lnTo>
                  <a:lnTo>
                    <a:pt x="620" y="1094"/>
                  </a:lnTo>
                  <a:lnTo>
                    <a:pt x="657" y="1097"/>
                  </a:lnTo>
                  <a:lnTo>
                    <a:pt x="694" y="1098"/>
                  </a:lnTo>
                  <a:lnTo>
                    <a:pt x="732" y="1098"/>
                  </a:lnTo>
                  <a:lnTo>
                    <a:pt x="770" y="1098"/>
                  </a:lnTo>
                  <a:lnTo>
                    <a:pt x="807" y="1097"/>
                  </a:lnTo>
                  <a:lnTo>
                    <a:pt x="844" y="1094"/>
                  </a:lnTo>
                  <a:lnTo>
                    <a:pt x="879" y="1090"/>
                  </a:lnTo>
                  <a:lnTo>
                    <a:pt x="915" y="1087"/>
                  </a:lnTo>
                  <a:lnTo>
                    <a:pt x="949" y="1081"/>
                  </a:lnTo>
                  <a:lnTo>
                    <a:pt x="984" y="1076"/>
                  </a:lnTo>
                  <a:lnTo>
                    <a:pt x="1017" y="1069"/>
                  </a:lnTo>
                  <a:lnTo>
                    <a:pt x="1050" y="1062"/>
                  </a:lnTo>
                  <a:lnTo>
                    <a:pt x="1082" y="1053"/>
                  </a:lnTo>
                  <a:lnTo>
                    <a:pt x="1112" y="1045"/>
                  </a:lnTo>
                  <a:lnTo>
                    <a:pt x="1141" y="1036"/>
                  </a:lnTo>
                  <a:lnTo>
                    <a:pt x="1171" y="1025"/>
                  </a:lnTo>
                  <a:lnTo>
                    <a:pt x="1197" y="1014"/>
                  </a:lnTo>
                  <a:lnTo>
                    <a:pt x="1224" y="1003"/>
                  </a:lnTo>
                  <a:lnTo>
                    <a:pt x="1249" y="991"/>
                  </a:lnTo>
                  <a:lnTo>
                    <a:pt x="1274" y="978"/>
                  </a:lnTo>
                  <a:lnTo>
                    <a:pt x="1297" y="964"/>
                  </a:lnTo>
                  <a:lnTo>
                    <a:pt x="1319" y="950"/>
                  </a:lnTo>
                  <a:lnTo>
                    <a:pt x="1340" y="937"/>
                  </a:lnTo>
                  <a:lnTo>
                    <a:pt x="1359" y="921"/>
                  </a:lnTo>
                  <a:lnTo>
                    <a:pt x="1375" y="906"/>
                  </a:lnTo>
                  <a:lnTo>
                    <a:pt x="1392" y="891"/>
                  </a:lnTo>
                  <a:lnTo>
                    <a:pt x="1407" y="874"/>
                  </a:lnTo>
                  <a:lnTo>
                    <a:pt x="1420" y="858"/>
                  </a:lnTo>
                  <a:lnTo>
                    <a:pt x="1431" y="841"/>
                  </a:lnTo>
                  <a:lnTo>
                    <a:pt x="1441" y="823"/>
                  </a:lnTo>
                  <a:lnTo>
                    <a:pt x="1449" y="806"/>
                  </a:lnTo>
                  <a:lnTo>
                    <a:pt x="1455" y="788"/>
                  </a:lnTo>
                  <a:lnTo>
                    <a:pt x="1461" y="769"/>
                  </a:lnTo>
                  <a:lnTo>
                    <a:pt x="1463" y="751"/>
                  </a:lnTo>
                  <a:lnTo>
                    <a:pt x="1464" y="732"/>
                  </a:lnTo>
                  <a:lnTo>
                    <a:pt x="1464" y="0"/>
                  </a:lnTo>
                  <a:close/>
                </a:path>
              </a:pathLst>
            </a:custGeom>
            <a:gradFill rotWithShape="1">
              <a:gsLst>
                <a:gs pos="0">
                  <a:srgbClr val="969696"/>
                </a:gs>
                <a:gs pos="50000">
                  <a:srgbClr val="BFBFBF"/>
                </a:gs>
                <a:gs pos="100000">
                  <a:srgbClr val="96969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94" name="Group 28"/>
          <p:cNvGrpSpPr>
            <a:grpSpLocks/>
          </p:cNvGrpSpPr>
          <p:nvPr/>
        </p:nvGrpSpPr>
        <p:grpSpPr bwMode="auto">
          <a:xfrm>
            <a:off x="1600200" y="3309938"/>
            <a:ext cx="2905125" cy="1306513"/>
            <a:chOff x="1069" y="2559"/>
            <a:chExt cx="1830" cy="823"/>
          </a:xfrm>
        </p:grpSpPr>
        <p:sp>
          <p:nvSpPr>
            <p:cNvPr id="95" name="Freeform 29"/>
            <p:cNvSpPr>
              <a:spLocks/>
            </p:cNvSpPr>
            <p:nvPr/>
          </p:nvSpPr>
          <p:spPr bwMode="auto">
            <a:xfrm>
              <a:off x="1069" y="2559"/>
              <a:ext cx="1830" cy="457"/>
            </a:xfrm>
            <a:custGeom>
              <a:avLst/>
              <a:gdLst>
                <a:gd name="T0" fmla="*/ 1 w 1830"/>
                <a:gd name="T1" fmla="*/ 24 h 457"/>
                <a:gd name="T2" fmla="*/ 19 w 1830"/>
                <a:gd name="T3" fmla="*/ 93 h 457"/>
                <a:gd name="T4" fmla="*/ 55 w 1830"/>
                <a:gd name="T5" fmla="*/ 157 h 457"/>
                <a:gd name="T6" fmla="*/ 110 w 1830"/>
                <a:gd name="T7" fmla="*/ 218 h 457"/>
                <a:gd name="T8" fmla="*/ 181 w 1830"/>
                <a:gd name="T9" fmla="*/ 273 h 457"/>
                <a:gd name="T10" fmla="*/ 268 w 1830"/>
                <a:gd name="T11" fmla="*/ 324 h 457"/>
                <a:gd name="T12" fmla="*/ 367 w 1830"/>
                <a:gd name="T13" fmla="*/ 366 h 457"/>
                <a:gd name="T14" fmla="*/ 479 w 1830"/>
                <a:gd name="T15" fmla="*/ 403 h 457"/>
                <a:gd name="T16" fmla="*/ 600 w 1830"/>
                <a:gd name="T17" fmla="*/ 429 h 457"/>
                <a:gd name="T18" fmla="*/ 731 w 1830"/>
                <a:gd name="T19" fmla="*/ 448 h 457"/>
                <a:gd name="T20" fmla="*/ 868 w 1830"/>
                <a:gd name="T21" fmla="*/ 457 h 457"/>
                <a:gd name="T22" fmla="*/ 962 w 1830"/>
                <a:gd name="T23" fmla="*/ 457 h 457"/>
                <a:gd name="T24" fmla="*/ 1099 w 1830"/>
                <a:gd name="T25" fmla="*/ 448 h 457"/>
                <a:gd name="T26" fmla="*/ 1230 w 1830"/>
                <a:gd name="T27" fmla="*/ 429 h 457"/>
                <a:gd name="T28" fmla="*/ 1351 w 1830"/>
                <a:gd name="T29" fmla="*/ 403 h 457"/>
                <a:gd name="T30" fmla="*/ 1463 w 1830"/>
                <a:gd name="T31" fmla="*/ 366 h 457"/>
                <a:gd name="T32" fmla="*/ 1562 w 1830"/>
                <a:gd name="T33" fmla="*/ 324 h 457"/>
                <a:gd name="T34" fmla="*/ 1649 w 1830"/>
                <a:gd name="T35" fmla="*/ 273 h 457"/>
                <a:gd name="T36" fmla="*/ 1720 w 1830"/>
                <a:gd name="T37" fmla="*/ 218 h 457"/>
                <a:gd name="T38" fmla="*/ 1775 w 1830"/>
                <a:gd name="T39" fmla="*/ 157 h 457"/>
                <a:gd name="T40" fmla="*/ 1811 w 1830"/>
                <a:gd name="T41" fmla="*/ 93 h 457"/>
                <a:gd name="T42" fmla="*/ 1829 w 1830"/>
                <a:gd name="T43" fmla="*/ 24 h 457"/>
                <a:gd name="T44" fmla="*/ 1739 w 1830"/>
                <a:gd name="T45" fmla="*/ 0 h 457"/>
                <a:gd name="T46" fmla="*/ 1730 w 1830"/>
                <a:gd name="T47" fmla="*/ 62 h 457"/>
                <a:gd name="T48" fmla="*/ 1702 w 1830"/>
                <a:gd name="T49" fmla="*/ 122 h 457"/>
                <a:gd name="T50" fmla="*/ 1658 w 1830"/>
                <a:gd name="T51" fmla="*/ 178 h 457"/>
                <a:gd name="T52" fmla="*/ 1598 w 1830"/>
                <a:gd name="T53" fmla="*/ 230 h 457"/>
                <a:gd name="T54" fmla="*/ 1525 w 1830"/>
                <a:gd name="T55" fmla="*/ 277 h 457"/>
                <a:gd name="T56" fmla="*/ 1439 w 1830"/>
                <a:gd name="T57" fmla="*/ 318 h 457"/>
                <a:gd name="T58" fmla="*/ 1342 w 1830"/>
                <a:gd name="T59" fmla="*/ 352 h 457"/>
                <a:gd name="T60" fmla="*/ 1235 w 1830"/>
                <a:gd name="T61" fmla="*/ 380 h 457"/>
                <a:gd name="T62" fmla="*/ 1121 w 1830"/>
                <a:gd name="T63" fmla="*/ 399 h 457"/>
                <a:gd name="T64" fmla="*/ 999 w 1830"/>
                <a:gd name="T65" fmla="*/ 409 h 457"/>
                <a:gd name="T66" fmla="*/ 915 w 1830"/>
                <a:gd name="T67" fmla="*/ 412 h 457"/>
                <a:gd name="T68" fmla="*/ 789 w 1830"/>
                <a:gd name="T69" fmla="*/ 407 h 457"/>
                <a:gd name="T70" fmla="*/ 670 w 1830"/>
                <a:gd name="T71" fmla="*/ 393 h 457"/>
                <a:gd name="T72" fmla="*/ 558 w 1830"/>
                <a:gd name="T73" fmla="*/ 371 h 457"/>
                <a:gd name="T74" fmla="*/ 455 w 1830"/>
                <a:gd name="T75" fmla="*/ 342 h 457"/>
                <a:gd name="T76" fmla="*/ 361 w 1830"/>
                <a:gd name="T77" fmla="*/ 305 h 457"/>
                <a:gd name="T78" fmla="*/ 279 w 1830"/>
                <a:gd name="T79" fmla="*/ 262 h 457"/>
                <a:gd name="T80" fmla="*/ 211 w 1830"/>
                <a:gd name="T81" fmla="*/ 213 h 457"/>
                <a:gd name="T82" fmla="*/ 156 w 1830"/>
                <a:gd name="T83" fmla="*/ 160 h 457"/>
                <a:gd name="T84" fmla="*/ 117 w 1830"/>
                <a:gd name="T85" fmla="*/ 103 h 457"/>
                <a:gd name="T86" fmla="*/ 95 w 1830"/>
                <a:gd name="T87" fmla="*/ 42 h 457"/>
                <a:gd name="T88" fmla="*/ 0 w 1830"/>
                <a:gd name="T89" fmla="*/ 0 h 4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457"/>
                <a:gd name="T137" fmla="*/ 1830 w 1830"/>
                <a:gd name="T138" fmla="*/ 457 h 4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457">
                  <a:moveTo>
                    <a:pt x="0" y="0"/>
                  </a:moveTo>
                  <a:lnTo>
                    <a:pt x="0" y="0"/>
                  </a:lnTo>
                  <a:lnTo>
                    <a:pt x="1" y="24"/>
                  </a:lnTo>
                  <a:lnTo>
                    <a:pt x="5" y="47"/>
                  </a:lnTo>
                  <a:lnTo>
                    <a:pt x="10" y="70"/>
                  </a:lnTo>
                  <a:lnTo>
                    <a:pt x="19" y="93"/>
                  </a:lnTo>
                  <a:lnTo>
                    <a:pt x="29" y="114"/>
                  </a:lnTo>
                  <a:lnTo>
                    <a:pt x="40" y="136"/>
                  </a:lnTo>
                  <a:lnTo>
                    <a:pt x="55" y="157"/>
                  </a:lnTo>
                  <a:lnTo>
                    <a:pt x="72" y="178"/>
                  </a:lnTo>
                  <a:lnTo>
                    <a:pt x="90" y="198"/>
                  </a:lnTo>
                  <a:lnTo>
                    <a:pt x="110" y="218"/>
                  </a:lnTo>
                  <a:lnTo>
                    <a:pt x="132" y="237"/>
                  </a:lnTo>
                  <a:lnTo>
                    <a:pt x="156" y="255"/>
                  </a:lnTo>
                  <a:lnTo>
                    <a:pt x="181" y="273"/>
                  </a:lnTo>
                  <a:lnTo>
                    <a:pt x="208" y="291"/>
                  </a:lnTo>
                  <a:lnTo>
                    <a:pt x="237" y="307"/>
                  </a:lnTo>
                  <a:lnTo>
                    <a:pt x="268" y="324"/>
                  </a:lnTo>
                  <a:lnTo>
                    <a:pt x="300" y="338"/>
                  </a:lnTo>
                  <a:lnTo>
                    <a:pt x="333" y="353"/>
                  </a:lnTo>
                  <a:lnTo>
                    <a:pt x="367" y="366"/>
                  </a:lnTo>
                  <a:lnTo>
                    <a:pt x="403" y="380"/>
                  </a:lnTo>
                  <a:lnTo>
                    <a:pt x="441" y="391"/>
                  </a:lnTo>
                  <a:lnTo>
                    <a:pt x="479" y="403"/>
                  </a:lnTo>
                  <a:lnTo>
                    <a:pt x="518" y="412"/>
                  </a:lnTo>
                  <a:lnTo>
                    <a:pt x="559" y="422"/>
                  </a:lnTo>
                  <a:lnTo>
                    <a:pt x="600" y="429"/>
                  </a:lnTo>
                  <a:lnTo>
                    <a:pt x="643" y="437"/>
                  </a:lnTo>
                  <a:lnTo>
                    <a:pt x="686" y="443"/>
                  </a:lnTo>
                  <a:lnTo>
                    <a:pt x="731" y="448"/>
                  </a:lnTo>
                  <a:lnTo>
                    <a:pt x="775" y="452"/>
                  </a:lnTo>
                  <a:lnTo>
                    <a:pt x="821" y="455"/>
                  </a:lnTo>
                  <a:lnTo>
                    <a:pt x="868" y="457"/>
                  </a:lnTo>
                  <a:lnTo>
                    <a:pt x="915" y="457"/>
                  </a:lnTo>
                  <a:lnTo>
                    <a:pt x="962" y="457"/>
                  </a:lnTo>
                  <a:lnTo>
                    <a:pt x="1009" y="455"/>
                  </a:lnTo>
                  <a:lnTo>
                    <a:pt x="1055" y="452"/>
                  </a:lnTo>
                  <a:lnTo>
                    <a:pt x="1099" y="448"/>
                  </a:lnTo>
                  <a:lnTo>
                    <a:pt x="1144" y="443"/>
                  </a:lnTo>
                  <a:lnTo>
                    <a:pt x="1187" y="437"/>
                  </a:lnTo>
                  <a:lnTo>
                    <a:pt x="1230" y="429"/>
                  </a:lnTo>
                  <a:lnTo>
                    <a:pt x="1271" y="422"/>
                  </a:lnTo>
                  <a:lnTo>
                    <a:pt x="1312" y="412"/>
                  </a:lnTo>
                  <a:lnTo>
                    <a:pt x="1351" y="403"/>
                  </a:lnTo>
                  <a:lnTo>
                    <a:pt x="1389" y="391"/>
                  </a:lnTo>
                  <a:lnTo>
                    <a:pt x="1427" y="380"/>
                  </a:lnTo>
                  <a:lnTo>
                    <a:pt x="1463" y="366"/>
                  </a:lnTo>
                  <a:lnTo>
                    <a:pt x="1497" y="353"/>
                  </a:lnTo>
                  <a:lnTo>
                    <a:pt x="1530" y="338"/>
                  </a:lnTo>
                  <a:lnTo>
                    <a:pt x="1562" y="324"/>
                  </a:lnTo>
                  <a:lnTo>
                    <a:pt x="1593" y="307"/>
                  </a:lnTo>
                  <a:lnTo>
                    <a:pt x="1622" y="291"/>
                  </a:lnTo>
                  <a:lnTo>
                    <a:pt x="1649" y="273"/>
                  </a:lnTo>
                  <a:lnTo>
                    <a:pt x="1674" y="255"/>
                  </a:lnTo>
                  <a:lnTo>
                    <a:pt x="1698" y="237"/>
                  </a:lnTo>
                  <a:lnTo>
                    <a:pt x="1720" y="218"/>
                  </a:lnTo>
                  <a:lnTo>
                    <a:pt x="1740" y="198"/>
                  </a:lnTo>
                  <a:lnTo>
                    <a:pt x="1758" y="178"/>
                  </a:lnTo>
                  <a:lnTo>
                    <a:pt x="1775" y="157"/>
                  </a:lnTo>
                  <a:lnTo>
                    <a:pt x="1790" y="136"/>
                  </a:lnTo>
                  <a:lnTo>
                    <a:pt x="1801" y="114"/>
                  </a:lnTo>
                  <a:lnTo>
                    <a:pt x="1811" y="93"/>
                  </a:lnTo>
                  <a:lnTo>
                    <a:pt x="1820" y="70"/>
                  </a:lnTo>
                  <a:lnTo>
                    <a:pt x="1825" y="47"/>
                  </a:lnTo>
                  <a:lnTo>
                    <a:pt x="1829" y="24"/>
                  </a:lnTo>
                  <a:lnTo>
                    <a:pt x="1830" y="0"/>
                  </a:lnTo>
                  <a:lnTo>
                    <a:pt x="1739" y="0"/>
                  </a:lnTo>
                  <a:lnTo>
                    <a:pt x="1738" y="21"/>
                  </a:lnTo>
                  <a:lnTo>
                    <a:pt x="1735" y="42"/>
                  </a:lnTo>
                  <a:lnTo>
                    <a:pt x="1730" y="62"/>
                  </a:lnTo>
                  <a:lnTo>
                    <a:pt x="1722" y="82"/>
                  </a:lnTo>
                  <a:lnTo>
                    <a:pt x="1713" y="103"/>
                  </a:lnTo>
                  <a:lnTo>
                    <a:pt x="1702" y="122"/>
                  </a:lnTo>
                  <a:lnTo>
                    <a:pt x="1689" y="141"/>
                  </a:lnTo>
                  <a:lnTo>
                    <a:pt x="1674" y="160"/>
                  </a:lnTo>
                  <a:lnTo>
                    <a:pt x="1658" y="178"/>
                  </a:lnTo>
                  <a:lnTo>
                    <a:pt x="1640" y="196"/>
                  </a:lnTo>
                  <a:lnTo>
                    <a:pt x="1619" y="213"/>
                  </a:lnTo>
                  <a:lnTo>
                    <a:pt x="1598" y="230"/>
                  </a:lnTo>
                  <a:lnTo>
                    <a:pt x="1575" y="246"/>
                  </a:lnTo>
                  <a:lnTo>
                    <a:pt x="1551" y="262"/>
                  </a:lnTo>
                  <a:lnTo>
                    <a:pt x="1525" y="277"/>
                  </a:lnTo>
                  <a:lnTo>
                    <a:pt x="1497" y="291"/>
                  </a:lnTo>
                  <a:lnTo>
                    <a:pt x="1469" y="305"/>
                  </a:lnTo>
                  <a:lnTo>
                    <a:pt x="1439" y="318"/>
                  </a:lnTo>
                  <a:lnTo>
                    <a:pt x="1408" y="330"/>
                  </a:lnTo>
                  <a:lnTo>
                    <a:pt x="1375" y="342"/>
                  </a:lnTo>
                  <a:lnTo>
                    <a:pt x="1342" y="352"/>
                  </a:lnTo>
                  <a:lnTo>
                    <a:pt x="1308" y="362"/>
                  </a:lnTo>
                  <a:lnTo>
                    <a:pt x="1272" y="371"/>
                  </a:lnTo>
                  <a:lnTo>
                    <a:pt x="1235" y="380"/>
                  </a:lnTo>
                  <a:lnTo>
                    <a:pt x="1199" y="386"/>
                  </a:lnTo>
                  <a:lnTo>
                    <a:pt x="1160" y="393"/>
                  </a:lnTo>
                  <a:lnTo>
                    <a:pt x="1121" y="399"/>
                  </a:lnTo>
                  <a:lnTo>
                    <a:pt x="1082" y="403"/>
                  </a:lnTo>
                  <a:lnTo>
                    <a:pt x="1041" y="407"/>
                  </a:lnTo>
                  <a:lnTo>
                    <a:pt x="999" y="409"/>
                  </a:lnTo>
                  <a:lnTo>
                    <a:pt x="957" y="412"/>
                  </a:lnTo>
                  <a:lnTo>
                    <a:pt x="915" y="412"/>
                  </a:lnTo>
                  <a:lnTo>
                    <a:pt x="873" y="412"/>
                  </a:lnTo>
                  <a:lnTo>
                    <a:pt x="831" y="409"/>
                  </a:lnTo>
                  <a:lnTo>
                    <a:pt x="789" y="407"/>
                  </a:lnTo>
                  <a:lnTo>
                    <a:pt x="748" y="403"/>
                  </a:lnTo>
                  <a:lnTo>
                    <a:pt x="709" y="399"/>
                  </a:lnTo>
                  <a:lnTo>
                    <a:pt x="670" y="393"/>
                  </a:lnTo>
                  <a:lnTo>
                    <a:pt x="631" y="386"/>
                  </a:lnTo>
                  <a:lnTo>
                    <a:pt x="595" y="380"/>
                  </a:lnTo>
                  <a:lnTo>
                    <a:pt x="558" y="371"/>
                  </a:lnTo>
                  <a:lnTo>
                    <a:pt x="522" y="362"/>
                  </a:lnTo>
                  <a:lnTo>
                    <a:pt x="488" y="352"/>
                  </a:lnTo>
                  <a:lnTo>
                    <a:pt x="455" y="342"/>
                  </a:lnTo>
                  <a:lnTo>
                    <a:pt x="422" y="330"/>
                  </a:lnTo>
                  <a:lnTo>
                    <a:pt x="391" y="318"/>
                  </a:lnTo>
                  <a:lnTo>
                    <a:pt x="361" y="305"/>
                  </a:lnTo>
                  <a:lnTo>
                    <a:pt x="333" y="291"/>
                  </a:lnTo>
                  <a:lnTo>
                    <a:pt x="305" y="277"/>
                  </a:lnTo>
                  <a:lnTo>
                    <a:pt x="279" y="262"/>
                  </a:lnTo>
                  <a:lnTo>
                    <a:pt x="255" y="246"/>
                  </a:lnTo>
                  <a:lnTo>
                    <a:pt x="232" y="230"/>
                  </a:lnTo>
                  <a:lnTo>
                    <a:pt x="211" y="213"/>
                  </a:lnTo>
                  <a:lnTo>
                    <a:pt x="190" y="196"/>
                  </a:lnTo>
                  <a:lnTo>
                    <a:pt x="172" y="178"/>
                  </a:lnTo>
                  <a:lnTo>
                    <a:pt x="156" y="160"/>
                  </a:lnTo>
                  <a:lnTo>
                    <a:pt x="141" y="141"/>
                  </a:lnTo>
                  <a:lnTo>
                    <a:pt x="128" y="122"/>
                  </a:lnTo>
                  <a:lnTo>
                    <a:pt x="117" y="103"/>
                  </a:lnTo>
                  <a:lnTo>
                    <a:pt x="108" y="82"/>
                  </a:lnTo>
                  <a:lnTo>
                    <a:pt x="100" y="62"/>
                  </a:lnTo>
                  <a:lnTo>
                    <a:pt x="95" y="42"/>
                  </a:lnTo>
                  <a:lnTo>
                    <a:pt x="92" y="21"/>
                  </a:lnTo>
                  <a:lnTo>
                    <a:pt x="91" y="0"/>
                  </a:lnTo>
                  <a:lnTo>
                    <a:pt x="0" y="0"/>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96" name="Freeform 30"/>
            <p:cNvSpPr>
              <a:spLocks/>
            </p:cNvSpPr>
            <p:nvPr/>
          </p:nvSpPr>
          <p:spPr bwMode="auto">
            <a:xfrm>
              <a:off x="1069" y="2559"/>
              <a:ext cx="1830" cy="823"/>
            </a:xfrm>
            <a:custGeom>
              <a:avLst/>
              <a:gdLst>
                <a:gd name="T0" fmla="*/ 1829 w 1830"/>
                <a:gd name="T1" fmla="*/ 24 h 823"/>
                <a:gd name="T2" fmla="*/ 1811 w 1830"/>
                <a:gd name="T3" fmla="*/ 93 h 823"/>
                <a:gd name="T4" fmla="*/ 1775 w 1830"/>
                <a:gd name="T5" fmla="*/ 157 h 823"/>
                <a:gd name="T6" fmla="*/ 1720 w 1830"/>
                <a:gd name="T7" fmla="*/ 218 h 823"/>
                <a:gd name="T8" fmla="*/ 1649 w 1830"/>
                <a:gd name="T9" fmla="*/ 273 h 823"/>
                <a:gd name="T10" fmla="*/ 1562 w 1830"/>
                <a:gd name="T11" fmla="*/ 324 h 823"/>
                <a:gd name="T12" fmla="*/ 1463 w 1830"/>
                <a:gd name="T13" fmla="*/ 366 h 823"/>
                <a:gd name="T14" fmla="*/ 1351 w 1830"/>
                <a:gd name="T15" fmla="*/ 403 h 823"/>
                <a:gd name="T16" fmla="*/ 1230 w 1830"/>
                <a:gd name="T17" fmla="*/ 429 h 823"/>
                <a:gd name="T18" fmla="*/ 1099 w 1830"/>
                <a:gd name="T19" fmla="*/ 448 h 823"/>
                <a:gd name="T20" fmla="*/ 962 w 1830"/>
                <a:gd name="T21" fmla="*/ 457 h 823"/>
                <a:gd name="T22" fmla="*/ 868 w 1830"/>
                <a:gd name="T23" fmla="*/ 457 h 823"/>
                <a:gd name="T24" fmla="*/ 731 w 1830"/>
                <a:gd name="T25" fmla="*/ 448 h 823"/>
                <a:gd name="T26" fmla="*/ 600 w 1830"/>
                <a:gd name="T27" fmla="*/ 429 h 823"/>
                <a:gd name="T28" fmla="*/ 479 w 1830"/>
                <a:gd name="T29" fmla="*/ 403 h 823"/>
                <a:gd name="T30" fmla="*/ 367 w 1830"/>
                <a:gd name="T31" fmla="*/ 366 h 823"/>
                <a:gd name="T32" fmla="*/ 268 w 1830"/>
                <a:gd name="T33" fmla="*/ 324 h 823"/>
                <a:gd name="T34" fmla="*/ 181 w 1830"/>
                <a:gd name="T35" fmla="*/ 273 h 823"/>
                <a:gd name="T36" fmla="*/ 110 w 1830"/>
                <a:gd name="T37" fmla="*/ 218 h 823"/>
                <a:gd name="T38" fmla="*/ 55 w 1830"/>
                <a:gd name="T39" fmla="*/ 157 h 823"/>
                <a:gd name="T40" fmla="*/ 19 w 1830"/>
                <a:gd name="T41" fmla="*/ 93 h 823"/>
                <a:gd name="T42" fmla="*/ 1 w 1830"/>
                <a:gd name="T43" fmla="*/ 24 h 823"/>
                <a:gd name="T44" fmla="*/ 0 w 1830"/>
                <a:gd name="T45" fmla="*/ 366 h 823"/>
                <a:gd name="T46" fmla="*/ 10 w 1830"/>
                <a:gd name="T47" fmla="*/ 436 h 823"/>
                <a:gd name="T48" fmla="*/ 40 w 1830"/>
                <a:gd name="T49" fmla="*/ 502 h 823"/>
                <a:gd name="T50" fmla="*/ 90 w 1830"/>
                <a:gd name="T51" fmla="*/ 564 h 823"/>
                <a:gd name="T52" fmla="*/ 156 w 1830"/>
                <a:gd name="T53" fmla="*/ 621 h 823"/>
                <a:gd name="T54" fmla="*/ 237 w 1830"/>
                <a:gd name="T55" fmla="*/ 673 h 823"/>
                <a:gd name="T56" fmla="*/ 333 w 1830"/>
                <a:gd name="T57" fmla="*/ 719 h 823"/>
                <a:gd name="T58" fmla="*/ 441 w 1830"/>
                <a:gd name="T59" fmla="*/ 757 h 823"/>
                <a:gd name="T60" fmla="*/ 559 w 1830"/>
                <a:gd name="T61" fmla="*/ 788 h 823"/>
                <a:gd name="T62" fmla="*/ 686 w 1830"/>
                <a:gd name="T63" fmla="*/ 809 h 823"/>
                <a:gd name="T64" fmla="*/ 821 w 1830"/>
                <a:gd name="T65" fmla="*/ 821 h 823"/>
                <a:gd name="T66" fmla="*/ 915 w 1830"/>
                <a:gd name="T67" fmla="*/ 823 h 823"/>
                <a:gd name="T68" fmla="*/ 1055 w 1830"/>
                <a:gd name="T69" fmla="*/ 818 h 823"/>
                <a:gd name="T70" fmla="*/ 1187 w 1830"/>
                <a:gd name="T71" fmla="*/ 803 h 823"/>
                <a:gd name="T72" fmla="*/ 1312 w 1830"/>
                <a:gd name="T73" fmla="*/ 778 h 823"/>
                <a:gd name="T74" fmla="*/ 1427 w 1830"/>
                <a:gd name="T75" fmla="*/ 746 h 823"/>
                <a:gd name="T76" fmla="*/ 1530 w 1830"/>
                <a:gd name="T77" fmla="*/ 704 h 823"/>
                <a:gd name="T78" fmla="*/ 1622 w 1830"/>
                <a:gd name="T79" fmla="*/ 657 h 823"/>
                <a:gd name="T80" fmla="*/ 1698 w 1830"/>
                <a:gd name="T81" fmla="*/ 604 h 823"/>
                <a:gd name="T82" fmla="*/ 1758 w 1830"/>
                <a:gd name="T83" fmla="*/ 544 h 823"/>
                <a:gd name="T84" fmla="*/ 1801 w 1830"/>
                <a:gd name="T85" fmla="*/ 480 h 823"/>
                <a:gd name="T86" fmla="*/ 1825 w 1830"/>
                <a:gd name="T87" fmla="*/ 413 h 823"/>
                <a:gd name="T88" fmla="*/ 1830 w 1830"/>
                <a:gd name="T89" fmla="*/ 0 h 82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823"/>
                <a:gd name="T137" fmla="*/ 1830 w 1830"/>
                <a:gd name="T138" fmla="*/ 823 h 82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823">
                  <a:moveTo>
                    <a:pt x="1830" y="0"/>
                  </a:moveTo>
                  <a:lnTo>
                    <a:pt x="1830" y="0"/>
                  </a:lnTo>
                  <a:lnTo>
                    <a:pt x="1829" y="24"/>
                  </a:lnTo>
                  <a:lnTo>
                    <a:pt x="1825" y="47"/>
                  </a:lnTo>
                  <a:lnTo>
                    <a:pt x="1820" y="70"/>
                  </a:lnTo>
                  <a:lnTo>
                    <a:pt x="1811" y="93"/>
                  </a:lnTo>
                  <a:lnTo>
                    <a:pt x="1801" y="114"/>
                  </a:lnTo>
                  <a:lnTo>
                    <a:pt x="1790" y="136"/>
                  </a:lnTo>
                  <a:lnTo>
                    <a:pt x="1775" y="157"/>
                  </a:lnTo>
                  <a:lnTo>
                    <a:pt x="1758" y="178"/>
                  </a:lnTo>
                  <a:lnTo>
                    <a:pt x="1740" y="198"/>
                  </a:lnTo>
                  <a:lnTo>
                    <a:pt x="1720" y="218"/>
                  </a:lnTo>
                  <a:lnTo>
                    <a:pt x="1698" y="237"/>
                  </a:lnTo>
                  <a:lnTo>
                    <a:pt x="1674" y="255"/>
                  </a:lnTo>
                  <a:lnTo>
                    <a:pt x="1649" y="273"/>
                  </a:lnTo>
                  <a:lnTo>
                    <a:pt x="1622" y="291"/>
                  </a:lnTo>
                  <a:lnTo>
                    <a:pt x="1593" y="307"/>
                  </a:lnTo>
                  <a:lnTo>
                    <a:pt x="1562" y="324"/>
                  </a:lnTo>
                  <a:lnTo>
                    <a:pt x="1530" y="338"/>
                  </a:lnTo>
                  <a:lnTo>
                    <a:pt x="1497" y="353"/>
                  </a:lnTo>
                  <a:lnTo>
                    <a:pt x="1463" y="366"/>
                  </a:lnTo>
                  <a:lnTo>
                    <a:pt x="1427" y="380"/>
                  </a:lnTo>
                  <a:lnTo>
                    <a:pt x="1389" y="391"/>
                  </a:lnTo>
                  <a:lnTo>
                    <a:pt x="1351" y="403"/>
                  </a:lnTo>
                  <a:lnTo>
                    <a:pt x="1312" y="412"/>
                  </a:lnTo>
                  <a:lnTo>
                    <a:pt x="1271" y="422"/>
                  </a:lnTo>
                  <a:lnTo>
                    <a:pt x="1230" y="429"/>
                  </a:lnTo>
                  <a:lnTo>
                    <a:pt x="1187" y="437"/>
                  </a:lnTo>
                  <a:lnTo>
                    <a:pt x="1144" y="443"/>
                  </a:lnTo>
                  <a:lnTo>
                    <a:pt x="1099" y="448"/>
                  </a:lnTo>
                  <a:lnTo>
                    <a:pt x="1055" y="452"/>
                  </a:lnTo>
                  <a:lnTo>
                    <a:pt x="1009" y="455"/>
                  </a:lnTo>
                  <a:lnTo>
                    <a:pt x="962" y="457"/>
                  </a:lnTo>
                  <a:lnTo>
                    <a:pt x="915" y="457"/>
                  </a:lnTo>
                  <a:lnTo>
                    <a:pt x="868" y="457"/>
                  </a:lnTo>
                  <a:lnTo>
                    <a:pt x="821" y="455"/>
                  </a:lnTo>
                  <a:lnTo>
                    <a:pt x="775" y="452"/>
                  </a:lnTo>
                  <a:lnTo>
                    <a:pt x="731" y="448"/>
                  </a:lnTo>
                  <a:lnTo>
                    <a:pt x="686" y="443"/>
                  </a:lnTo>
                  <a:lnTo>
                    <a:pt x="643" y="437"/>
                  </a:lnTo>
                  <a:lnTo>
                    <a:pt x="600" y="429"/>
                  </a:lnTo>
                  <a:lnTo>
                    <a:pt x="559" y="422"/>
                  </a:lnTo>
                  <a:lnTo>
                    <a:pt x="518" y="412"/>
                  </a:lnTo>
                  <a:lnTo>
                    <a:pt x="479" y="403"/>
                  </a:lnTo>
                  <a:lnTo>
                    <a:pt x="441" y="391"/>
                  </a:lnTo>
                  <a:lnTo>
                    <a:pt x="403" y="380"/>
                  </a:lnTo>
                  <a:lnTo>
                    <a:pt x="367" y="366"/>
                  </a:lnTo>
                  <a:lnTo>
                    <a:pt x="333" y="353"/>
                  </a:lnTo>
                  <a:lnTo>
                    <a:pt x="300" y="338"/>
                  </a:lnTo>
                  <a:lnTo>
                    <a:pt x="268" y="324"/>
                  </a:lnTo>
                  <a:lnTo>
                    <a:pt x="237" y="307"/>
                  </a:lnTo>
                  <a:lnTo>
                    <a:pt x="208" y="291"/>
                  </a:lnTo>
                  <a:lnTo>
                    <a:pt x="181" y="273"/>
                  </a:lnTo>
                  <a:lnTo>
                    <a:pt x="156" y="255"/>
                  </a:lnTo>
                  <a:lnTo>
                    <a:pt x="132" y="237"/>
                  </a:lnTo>
                  <a:lnTo>
                    <a:pt x="110" y="218"/>
                  </a:lnTo>
                  <a:lnTo>
                    <a:pt x="90" y="198"/>
                  </a:lnTo>
                  <a:lnTo>
                    <a:pt x="72" y="178"/>
                  </a:lnTo>
                  <a:lnTo>
                    <a:pt x="55" y="157"/>
                  </a:lnTo>
                  <a:lnTo>
                    <a:pt x="40" y="136"/>
                  </a:lnTo>
                  <a:lnTo>
                    <a:pt x="29" y="114"/>
                  </a:lnTo>
                  <a:lnTo>
                    <a:pt x="19" y="93"/>
                  </a:lnTo>
                  <a:lnTo>
                    <a:pt x="10" y="70"/>
                  </a:lnTo>
                  <a:lnTo>
                    <a:pt x="5" y="47"/>
                  </a:lnTo>
                  <a:lnTo>
                    <a:pt x="1" y="24"/>
                  </a:lnTo>
                  <a:lnTo>
                    <a:pt x="0" y="0"/>
                  </a:lnTo>
                  <a:lnTo>
                    <a:pt x="0" y="366"/>
                  </a:lnTo>
                  <a:lnTo>
                    <a:pt x="1" y="390"/>
                  </a:lnTo>
                  <a:lnTo>
                    <a:pt x="5" y="413"/>
                  </a:lnTo>
                  <a:lnTo>
                    <a:pt x="10" y="436"/>
                  </a:lnTo>
                  <a:lnTo>
                    <a:pt x="19" y="459"/>
                  </a:lnTo>
                  <a:lnTo>
                    <a:pt x="29" y="480"/>
                  </a:lnTo>
                  <a:lnTo>
                    <a:pt x="40" y="502"/>
                  </a:lnTo>
                  <a:lnTo>
                    <a:pt x="55" y="523"/>
                  </a:lnTo>
                  <a:lnTo>
                    <a:pt x="72" y="544"/>
                  </a:lnTo>
                  <a:lnTo>
                    <a:pt x="90" y="564"/>
                  </a:lnTo>
                  <a:lnTo>
                    <a:pt x="110" y="584"/>
                  </a:lnTo>
                  <a:lnTo>
                    <a:pt x="132" y="604"/>
                  </a:lnTo>
                  <a:lnTo>
                    <a:pt x="156" y="621"/>
                  </a:lnTo>
                  <a:lnTo>
                    <a:pt x="181" y="639"/>
                  </a:lnTo>
                  <a:lnTo>
                    <a:pt x="208" y="657"/>
                  </a:lnTo>
                  <a:lnTo>
                    <a:pt x="237" y="673"/>
                  </a:lnTo>
                  <a:lnTo>
                    <a:pt x="268" y="690"/>
                  </a:lnTo>
                  <a:lnTo>
                    <a:pt x="300" y="704"/>
                  </a:lnTo>
                  <a:lnTo>
                    <a:pt x="333" y="719"/>
                  </a:lnTo>
                  <a:lnTo>
                    <a:pt x="367" y="732"/>
                  </a:lnTo>
                  <a:lnTo>
                    <a:pt x="403" y="746"/>
                  </a:lnTo>
                  <a:lnTo>
                    <a:pt x="441" y="757"/>
                  </a:lnTo>
                  <a:lnTo>
                    <a:pt x="479" y="769"/>
                  </a:lnTo>
                  <a:lnTo>
                    <a:pt x="518" y="778"/>
                  </a:lnTo>
                  <a:lnTo>
                    <a:pt x="559" y="788"/>
                  </a:lnTo>
                  <a:lnTo>
                    <a:pt x="600" y="795"/>
                  </a:lnTo>
                  <a:lnTo>
                    <a:pt x="643" y="803"/>
                  </a:lnTo>
                  <a:lnTo>
                    <a:pt x="686" y="809"/>
                  </a:lnTo>
                  <a:lnTo>
                    <a:pt x="731" y="815"/>
                  </a:lnTo>
                  <a:lnTo>
                    <a:pt x="775" y="818"/>
                  </a:lnTo>
                  <a:lnTo>
                    <a:pt x="821" y="821"/>
                  </a:lnTo>
                  <a:lnTo>
                    <a:pt x="868" y="823"/>
                  </a:lnTo>
                  <a:lnTo>
                    <a:pt x="915" y="823"/>
                  </a:lnTo>
                  <a:lnTo>
                    <a:pt x="962" y="823"/>
                  </a:lnTo>
                  <a:lnTo>
                    <a:pt x="1009" y="821"/>
                  </a:lnTo>
                  <a:lnTo>
                    <a:pt x="1055" y="818"/>
                  </a:lnTo>
                  <a:lnTo>
                    <a:pt x="1099" y="815"/>
                  </a:lnTo>
                  <a:lnTo>
                    <a:pt x="1144" y="809"/>
                  </a:lnTo>
                  <a:lnTo>
                    <a:pt x="1187" y="803"/>
                  </a:lnTo>
                  <a:lnTo>
                    <a:pt x="1230" y="795"/>
                  </a:lnTo>
                  <a:lnTo>
                    <a:pt x="1271" y="788"/>
                  </a:lnTo>
                  <a:lnTo>
                    <a:pt x="1312" y="778"/>
                  </a:lnTo>
                  <a:lnTo>
                    <a:pt x="1351" y="769"/>
                  </a:lnTo>
                  <a:lnTo>
                    <a:pt x="1389" y="757"/>
                  </a:lnTo>
                  <a:lnTo>
                    <a:pt x="1427" y="746"/>
                  </a:lnTo>
                  <a:lnTo>
                    <a:pt x="1463" y="732"/>
                  </a:lnTo>
                  <a:lnTo>
                    <a:pt x="1497" y="719"/>
                  </a:lnTo>
                  <a:lnTo>
                    <a:pt x="1530" y="704"/>
                  </a:lnTo>
                  <a:lnTo>
                    <a:pt x="1562" y="690"/>
                  </a:lnTo>
                  <a:lnTo>
                    <a:pt x="1593" y="673"/>
                  </a:lnTo>
                  <a:lnTo>
                    <a:pt x="1622" y="657"/>
                  </a:lnTo>
                  <a:lnTo>
                    <a:pt x="1649" y="639"/>
                  </a:lnTo>
                  <a:lnTo>
                    <a:pt x="1674" y="621"/>
                  </a:lnTo>
                  <a:lnTo>
                    <a:pt x="1698" y="604"/>
                  </a:lnTo>
                  <a:lnTo>
                    <a:pt x="1720" y="584"/>
                  </a:lnTo>
                  <a:lnTo>
                    <a:pt x="1740" y="564"/>
                  </a:lnTo>
                  <a:lnTo>
                    <a:pt x="1758" y="544"/>
                  </a:lnTo>
                  <a:lnTo>
                    <a:pt x="1775" y="523"/>
                  </a:lnTo>
                  <a:lnTo>
                    <a:pt x="1790" y="502"/>
                  </a:lnTo>
                  <a:lnTo>
                    <a:pt x="1801" y="480"/>
                  </a:lnTo>
                  <a:lnTo>
                    <a:pt x="1811" y="459"/>
                  </a:lnTo>
                  <a:lnTo>
                    <a:pt x="1820" y="436"/>
                  </a:lnTo>
                  <a:lnTo>
                    <a:pt x="1825" y="413"/>
                  </a:lnTo>
                  <a:lnTo>
                    <a:pt x="1829" y="390"/>
                  </a:lnTo>
                  <a:lnTo>
                    <a:pt x="1830" y="366"/>
                  </a:lnTo>
                  <a:lnTo>
                    <a:pt x="1830" y="0"/>
                  </a:lnTo>
                  <a:close/>
                </a:path>
              </a:pathLst>
            </a:custGeom>
            <a:gradFill rotWithShape="1">
              <a:gsLst>
                <a:gs pos="0">
                  <a:srgbClr val="969696"/>
                </a:gs>
                <a:gs pos="50000">
                  <a:srgbClr val="BFBFBF"/>
                </a:gs>
                <a:gs pos="100000">
                  <a:srgbClr val="96969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sp>
        <p:nvSpPr>
          <p:cNvPr id="97" name="Text Box 31"/>
          <p:cNvSpPr txBox="1">
            <a:spLocks noChangeArrowheads="1"/>
          </p:cNvSpPr>
          <p:nvPr/>
        </p:nvSpPr>
        <p:spPr bwMode="auto">
          <a:xfrm>
            <a:off x="2519363" y="4152900"/>
            <a:ext cx="101917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98" name="Text Box 32"/>
          <p:cNvSpPr txBox="1">
            <a:spLocks noChangeArrowheads="1"/>
          </p:cNvSpPr>
          <p:nvPr/>
        </p:nvSpPr>
        <p:spPr bwMode="auto">
          <a:xfrm>
            <a:off x="2519363" y="3416300"/>
            <a:ext cx="101917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99" name="Text Box 33"/>
          <p:cNvSpPr txBox="1">
            <a:spLocks noChangeArrowheads="1"/>
          </p:cNvSpPr>
          <p:nvPr/>
        </p:nvSpPr>
        <p:spPr bwMode="auto">
          <a:xfrm>
            <a:off x="2519363" y="2695575"/>
            <a:ext cx="101917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lvl="0" algn="ctr" eaLnBrk="1" fontAlgn="base" latinLnBrk="1" hangingPunct="1">
              <a:spcBef>
                <a:spcPct val="0"/>
              </a:spcBef>
              <a:spcAft>
                <a:spcPct val="0"/>
              </a:spcAft>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100" name="Text Box 34"/>
          <p:cNvSpPr txBox="1">
            <a:spLocks noChangeArrowheads="1"/>
          </p:cNvSpPr>
          <p:nvPr/>
        </p:nvSpPr>
        <p:spPr bwMode="auto">
          <a:xfrm>
            <a:off x="2519363" y="1976438"/>
            <a:ext cx="101917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0" cap="rnd" algn="ctr">
                <a:solidFill>
                  <a:srgbClr val="000000"/>
                </a:solidFill>
                <a:prstDash val="sysDot"/>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algn="ctr" defTabSz="914400" eaLnBrk="1" fontAlgn="base" latinLnBrk="1" hangingPunct="1">
              <a:lnSpc>
                <a:spcPct val="100000"/>
              </a:lnSpc>
              <a:spcBef>
                <a:spcPct val="0"/>
              </a:spcBef>
              <a:spcAft>
                <a:spcPct val="0"/>
              </a:spcAft>
              <a:buClrTx/>
              <a:buSzTx/>
              <a:buFontTx/>
              <a:buNone/>
              <a:tabLst/>
              <a:defRPr/>
            </a:pPr>
            <a:r>
              <a:rPr kumimoji="1" lang="zh-CN" altLang="en-US" sz="1600" b="0" i="0" u="none" strike="noStrike" kern="0" cap="none" spc="0" normalizeH="0" baseline="0" noProof="0" dirty="0" smtClean="0">
                <a:ln>
                  <a:noFill/>
                </a:ln>
                <a:solidFill>
                  <a:schemeClr val="tx1">
                    <a:lumMod val="95000"/>
                    <a:lumOff val="5000"/>
                  </a:schemeClr>
                </a:solidFill>
                <a:effectLst/>
                <a:uLnTx/>
                <a:uFillTx/>
                <a:latin typeface="微软雅黑" pitchFamily="34" charset="-122"/>
                <a:ea typeface="微软雅黑" pitchFamily="34" charset="-122"/>
              </a:rPr>
              <a:t>文本内容</a:t>
            </a:r>
            <a:endParaRPr kumimoji="1" lang="en-US" altLang="ko-KR" sz="1600" b="0" i="0" u="none" strike="noStrike" kern="0" cap="none" spc="0" normalizeH="0" baseline="0" noProof="0" dirty="0">
              <a:ln>
                <a:noFill/>
              </a:ln>
              <a:solidFill>
                <a:schemeClr val="tx1">
                  <a:lumMod val="95000"/>
                  <a:lumOff val="5000"/>
                </a:schemeClr>
              </a:solidFill>
              <a:effectLst/>
              <a:uLnTx/>
              <a:uFillTx/>
              <a:latin typeface="微软雅黑" pitchFamily="34" charset="-122"/>
              <a:ea typeface="微软雅黑" pitchFamily="34" charset="-122"/>
            </a:endParaRPr>
          </a:p>
        </p:txBody>
      </p:sp>
      <p:grpSp>
        <p:nvGrpSpPr>
          <p:cNvPr id="101" name="Group 35"/>
          <p:cNvGrpSpPr>
            <a:grpSpLocks/>
          </p:cNvGrpSpPr>
          <p:nvPr/>
        </p:nvGrpSpPr>
        <p:grpSpPr bwMode="auto">
          <a:xfrm>
            <a:off x="5414963" y="1381125"/>
            <a:ext cx="271463" cy="682625"/>
            <a:chOff x="5999" y="1345"/>
            <a:chExt cx="351" cy="883"/>
          </a:xfrm>
        </p:grpSpPr>
        <p:sp>
          <p:nvSpPr>
            <p:cNvPr id="102" name="Freeform 36"/>
            <p:cNvSpPr>
              <a:spLocks/>
            </p:cNvSpPr>
            <p:nvPr/>
          </p:nvSpPr>
          <p:spPr bwMode="auto">
            <a:xfrm>
              <a:off x="5999" y="1345"/>
              <a:ext cx="351" cy="883"/>
            </a:xfrm>
            <a:custGeom>
              <a:avLst/>
              <a:gdLst>
                <a:gd name="T0" fmla="*/ 351 w 606"/>
                <a:gd name="T1" fmla="*/ 88 h 1523"/>
                <a:gd name="T2" fmla="*/ 350 w 606"/>
                <a:gd name="T3" fmla="*/ 79 h 1523"/>
                <a:gd name="T4" fmla="*/ 348 w 606"/>
                <a:gd name="T5" fmla="*/ 71 h 1523"/>
                <a:gd name="T6" fmla="*/ 343 w 606"/>
                <a:gd name="T7" fmla="*/ 62 h 1523"/>
                <a:gd name="T8" fmla="*/ 337 w 606"/>
                <a:gd name="T9" fmla="*/ 54 h 1523"/>
                <a:gd name="T10" fmla="*/ 321 w 606"/>
                <a:gd name="T11" fmla="*/ 39 h 1523"/>
                <a:gd name="T12" fmla="*/ 300 w 606"/>
                <a:gd name="T13" fmla="*/ 26 h 1523"/>
                <a:gd name="T14" fmla="*/ 273 w 606"/>
                <a:gd name="T15" fmla="*/ 16 h 1523"/>
                <a:gd name="T16" fmla="*/ 244 w 606"/>
                <a:gd name="T17" fmla="*/ 7 h 1523"/>
                <a:gd name="T18" fmla="*/ 211 w 606"/>
                <a:gd name="T19" fmla="*/ 2 h 1523"/>
                <a:gd name="T20" fmla="*/ 176 w 606"/>
                <a:gd name="T21" fmla="*/ 0 h 1523"/>
                <a:gd name="T22" fmla="*/ 158 w 606"/>
                <a:gd name="T23" fmla="*/ 1 h 1523"/>
                <a:gd name="T24" fmla="*/ 123 w 606"/>
                <a:gd name="T25" fmla="*/ 3 h 1523"/>
                <a:gd name="T26" fmla="*/ 92 w 606"/>
                <a:gd name="T27" fmla="*/ 10 h 1523"/>
                <a:gd name="T28" fmla="*/ 64 w 606"/>
                <a:gd name="T29" fmla="*/ 20 h 1523"/>
                <a:gd name="T30" fmla="*/ 40 w 606"/>
                <a:gd name="T31" fmla="*/ 32 h 1523"/>
                <a:gd name="T32" fmla="*/ 21 w 606"/>
                <a:gd name="T33" fmla="*/ 46 h 1523"/>
                <a:gd name="T34" fmla="*/ 8 w 606"/>
                <a:gd name="T35" fmla="*/ 62 h 1523"/>
                <a:gd name="T36" fmla="*/ 3 w 606"/>
                <a:gd name="T37" fmla="*/ 71 h 1523"/>
                <a:gd name="T38" fmla="*/ 1 w 606"/>
                <a:gd name="T39" fmla="*/ 79 h 1523"/>
                <a:gd name="T40" fmla="*/ 0 w 606"/>
                <a:gd name="T41" fmla="*/ 88 h 1523"/>
                <a:gd name="T42" fmla="*/ 0 w 606"/>
                <a:gd name="T43" fmla="*/ 795 h 1523"/>
                <a:gd name="T44" fmla="*/ 1 w 606"/>
                <a:gd name="T45" fmla="*/ 804 h 1523"/>
                <a:gd name="T46" fmla="*/ 3 w 606"/>
                <a:gd name="T47" fmla="*/ 813 h 1523"/>
                <a:gd name="T48" fmla="*/ 8 w 606"/>
                <a:gd name="T49" fmla="*/ 822 h 1523"/>
                <a:gd name="T50" fmla="*/ 21 w 606"/>
                <a:gd name="T51" fmla="*/ 837 h 1523"/>
                <a:gd name="T52" fmla="*/ 40 w 606"/>
                <a:gd name="T53" fmla="*/ 851 h 1523"/>
                <a:gd name="T54" fmla="*/ 64 w 606"/>
                <a:gd name="T55" fmla="*/ 863 h 1523"/>
                <a:gd name="T56" fmla="*/ 92 w 606"/>
                <a:gd name="T57" fmla="*/ 873 h 1523"/>
                <a:gd name="T58" fmla="*/ 123 w 606"/>
                <a:gd name="T59" fmla="*/ 880 h 1523"/>
                <a:gd name="T60" fmla="*/ 158 w 606"/>
                <a:gd name="T61" fmla="*/ 882 h 1523"/>
                <a:gd name="T62" fmla="*/ 176 w 606"/>
                <a:gd name="T63" fmla="*/ 883 h 1523"/>
                <a:gd name="T64" fmla="*/ 211 w 606"/>
                <a:gd name="T65" fmla="*/ 881 h 1523"/>
                <a:gd name="T66" fmla="*/ 244 w 606"/>
                <a:gd name="T67" fmla="*/ 877 h 1523"/>
                <a:gd name="T68" fmla="*/ 273 w 606"/>
                <a:gd name="T69" fmla="*/ 868 h 1523"/>
                <a:gd name="T70" fmla="*/ 300 w 606"/>
                <a:gd name="T71" fmla="*/ 857 h 1523"/>
                <a:gd name="T72" fmla="*/ 321 w 606"/>
                <a:gd name="T73" fmla="*/ 845 h 1523"/>
                <a:gd name="T74" fmla="*/ 337 w 606"/>
                <a:gd name="T75" fmla="*/ 829 h 1523"/>
                <a:gd name="T76" fmla="*/ 343 w 606"/>
                <a:gd name="T77" fmla="*/ 822 h 1523"/>
                <a:gd name="T78" fmla="*/ 348 w 606"/>
                <a:gd name="T79" fmla="*/ 813 h 1523"/>
                <a:gd name="T80" fmla="*/ 350 w 606"/>
                <a:gd name="T81" fmla="*/ 804 h 1523"/>
                <a:gd name="T82" fmla="*/ 351 w 606"/>
                <a:gd name="T83" fmla="*/ 795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06"/>
                <a:gd name="T127" fmla="*/ 0 h 1523"/>
                <a:gd name="T128" fmla="*/ 606 w 606"/>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06" h="1523">
                  <a:moveTo>
                    <a:pt x="606" y="152"/>
                  </a:moveTo>
                  <a:lnTo>
                    <a:pt x="606" y="152"/>
                  </a:lnTo>
                  <a:lnTo>
                    <a:pt x="606" y="145"/>
                  </a:lnTo>
                  <a:lnTo>
                    <a:pt x="605" y="137"/>
                  </a:lnTo>
                  <a:lnTo>
                    <a:pt x="603" y="129"/>
                  </a:lnTo>
                  <a:lnTo>
                    <a:pt x="600" y="122"/>
                  </a:lnTo>
                  <a:lnTo>
                    <a:pt x="596" y="114"/>
                  </a:lnTo>
                  <a:lnTo>
                    <a:pt x="592" y="107"/>
                  </a:lnTo>
                  <a:lnTo>
                    <a:pt x="588" y="100"/>
                  </a:lnTo>
                  <a:lnTo>
                    <a:pt x="582" y="93"/>
                  </a:lnTo>
                  <a:lnTo>
                    <a:pt x="569" y="79"/>
                  </a:lnTo>
                  <a:lnTo>
                    <a:pt x="554" y="67"/>
                  </a:lnTo>
                  <a:lnTo>
                    <a:pt x="536" y="55"/>
                  </a:lnTo>
                  <a:lnTo>
                    <a:pt x="518" y="45"/>
                  </a:lnTo>
                  <a:lnTo>
                    <a:pt x="495" y="35"/>
                  </a:lnTo>
                  <a:lnTo>
                    <a:pt x="472" y="27"/>
                  </a:lnTo>
                  <a:lnTo>
                    <a:pt x="447" y="18"/>
                  </a:lnTo>
                  <a:lnTo>
                    <a:pt x="421" y="12"/>
                  </a:lnTo>
                  <a:lnTo>
                    <a:pt x="393" y="6"/>
                  </a:lnTo>
                  <a:lnTo>
                    <a:pt x="364" y="3"/>
                  </a:lnTo>
                  <a:lnTo>
                    <a:pt x="333" y="1"/>
                  </a:lnTo>
                  <a:lnTo>
                    <a:pt x="303" y="0"/>
                  </a:lnTo>
                  <a:lnTo>
                    <a:pt x="272" y="1"/>
                  </a:lnTo>
                  <a:lnTo>
                    <a:pt x="242" y="3"/>
                  </a:lnTo>
                  <a:lnTo>
                    <a:pt x="212" y="6"/>
                  </a:lnTo>
                  <a:lnTo>
                    <a:pt x="185" y="12"/>
                  </a:lnTo>
                  <a:lnTo>
                    <a:pt x="159" y="18"/>
                  </a:lnTo>
                  <a:lnTo>
                    <a:pt x="133" y="27"/>
                  </a:lnTo>
                  <a:lnTo>
                    <a:pt x="110" y="35"/>
                  </a:lnTo>
                  <a:lnTo>
                    <a:pt x="88" y="45"/>
                  </a:lnTo>
                  <a:lnTo>
                    <a:pt x="69" y="55"/>
                  </a:lnTo>
                  <a:lnTo>
                    <a:pt x="51" y="67"/>
                  </a:lnTo>
                  <a:lnTo>
                    <a:pt x="37" y="79"/>
                  </a:lnTo>
                  <a:lnTo>
                    <a:pt x="24" y="93"/>
                  </a:lnTo>
                  <a:lnTo>
                    <a:pt x="13" y="107"/>
                  </a:lnTo>
                  <a:lnTo>
                    <a:pt x="9" y="114"/>
                  </a:lnTo>
                  <a:lnTo>
                    <a:pt x="6" y="122"/>
                  </a:lnTo>
                  <a:lnTo>
                    <a:pt x="3" y="129"/>
                  </a:lnTo>
                  <a:lnTo>
                    <a:pt x="1" y="137"/>
                  </a:lnTo>
                  <a:lnTo>
                    <a:pt x="0" y="145"/>
                  </a:lnTo>
                  <a:lnTo>
                    <a:pt x="0" y="152"/>
                  </a:lnTo>
                  <a:lnTo>
                    <a:pt x="0" y="1371"/>
                  </a:lnTo>
                  <a:lnTo>
                    <a:pt x="0" y="1378"/>
                  </a:lnTo>
                  <a:lnTo>
                    <a:pt x="1" y="1387"/>
                  </a:lnTo>
                  <a:lnTo>
                    <a:pt x="3" y="1394"/>
                  </a:lnTo>
                  <a:lnTo>
                    <a:pt x="6" y="1402"/>
                  </a:lnTo>
                  <a:lnTo>
                    <a:pt x="9" y="1409"/>
                  </a:lnTo>
                  <a:lnTo>
                    <a:pt x="13" y="1417"/>
                  </a:lnTo>
                  <a:lnTo>
                    <a:pt x="24" y="1430"/>
                  </a:lnTo>
                  <a:lnTo>
                    <a:pt x="37" y="1444"/>
                  </a:lnTo>
                  <a:lnTo>
                    <a:pt x="51" y="1457"/>
                  </a:lnTo>
                  <a:lnTo>
                    <a:pt x="69" y="1468"/>
                  </a:lnTo>
                  <a:lnTo>
                    <a:pt x="88" y="1479"/>
                  </a:lnTo>
                  <a:lnTo>
                    <a:pt x="110" y="1488"/>
                  </a:lnTo>
                  <a:lnTo>
                    <a:pt x="133" y="1497"/>
                  </a:lnTo>
                  <a:lnTo>
                    <a:pt x="159" y="1505"/>
                  </a:lnTo>
                  <a:lnTo>
                    <a:pt x="185" y="1512"/>
                  </a:lnTo>
                  <a:lnTo>
                    <a:pt x="212" y="1517"/>
                  </a:lnTo>
                  <a:lnTo>
                    <a:pt x="242" y="1520"/>
                  </a:lnTo>
                  <a:lnTo>
                    <a:pt x="272" y="1522"/>
                  </a:lnTo>
                  <a:lnTo>
                    <a:pt x="303" y="1523"/>
                  </a:lnTo>
                  <a:lnTo>
                    <a:pt x="333" y="1522"/>
                  </a:lnTo>
                  <a:lnTo>
                    <a:pt x="364" y="1520"/>
                  </a:lnTo>
                  <a:lnTo>
                    <a:pt x="393" y="1517"/>
                  </a:lnTo>
                  <a:lnTo>
                    <a:pt x="421" y="1512"/>
                  </a:lnTo>
                  <a:lnTo>
                    <a:pt x="447" y="1505"/>
                  </a:lnTo>
                  <a:lnTo>
                    <a:pt x="472" y="1497"/>
                  </a:lnTo>
                  <a:lnTo>
                    <a:pt x="495" y="1488"/>
                  </a:lnTo>
                  <a:lnTo>
                    <a:pt x="518" y="1479"/>
                  </a:lnTo>
                  <a:lnTo>
                    <a:pt x="536" y="1468"/>
                  </a:lnTo>
                  <a:lnTo>
                    <a:pt x="554" y="1457"/>
                  </a:lnTo>
                  <a:lnTo>
                    <a:pt x="569" y="1444"/>
                  </a:lnTo>
                  <a:lnTo>
                    <a:pt x="582" y="1430"/>
                  </a:lnTo>
                  <a:lnTo>
                    <a:pt x="588" y="1424"/>
                  </a:lnTo>
                  <a:lnTo>
                    <a:pt x="592" y="1417"/>
                  </a:lnTo>
                  <a:lnTo>
                    <a:pt x="596" y="1409"/>
                  </a:lnTo>
                  <a:lnTo>
                    <a:pt x="600" y="1402"/>
                  </a:lnTo>
                  <a:lnTo>
                    <a:pt x="603" y="1394"/>
                  </a:lnTo>
                  <a:lnTo>
                    <a:pt x="605" y="1387"/>
                  </a:lnTo>
                  <a:lnTo>
                    <a:pt x="606" y="1378"/>
                  </a:lnTo>
                  <a:lnTo>
                    <a:pt x="606" y="1371"/>
                  </a:lnTo>
                  <a:lnTo>
                    <a:pt x="606" y="152"/>
                  </a:lnTo>
                  <a:close/>
                </a:path>
              </a:pathLst>
            </a:custGeom>
            <a:solidFill>
              <a:schemeClr val="accent6"/>
            </a:solidFill>
            <a:ln w="12700" cap="flat" cmpd="sng" algn="ctr">
              <a:noFill/>
              <a:prstDash val="solid"/>
            </a:ln>
            <a:effectLst>
              <a:outerShdw blurRad="50800" dist="38100" dir="5400000" algn="t" rotWithShape="0">
                <a:prstClr val="black">
                  <a:alpha val="40000"/>
                </a:prstClr>
              </a:outerShdw>
            </a:effectLst>
            <a:scene3d>
              <a:camera prst="perspectiveFront" fov="5100000">
                <a:rot lat="0" lon="0" rev="0"/>
              </a:camera>
              <a:lightRig rig="threePt" dir="t">
                <a:rot lat="0" lon="0" rev="0"/>
              </a:lightRig>
            </a:scene3d>
            <a:sp3d extrusionH="107950" prstMaterial="plastic">
              <a:bevelT w="127000" h="63500" prst="divot"/>
            </a:sp3d>
            <a:extLst/>
          </p:spPr>
          <p:txBody>
            <a:bodyPr anchor="ctr"/>
            <a:lstStyle/>
            <a:p>
              <a:pPr algn="ctr"/>
              <a:endParaRPr lang="zh-CN" altLang="en-US" kern="0">
                <a:solidFill>
                  <a:prstClr val="white"/>
                </a:solidFill>
                <a:latin typeface="Calibri"/>
                <a:ea typeface="微软雅黑" pitchFamily="34" charset="-122"/>
              </a:endParaRPr>
            </a:p>
          </p:txBody>
        </p:sp>
        <p:sp>
          <p:nvSpPr>
            <p:cNvPr id="103" name="Freeform 37"/>
            <p:cNvSpPr>
              <a:spLocks/>
            </p:cNvSpPr>
            <p:nvPr/>
          </p:nvSpPr>
          <p:spPr bwMode="auto">
            <a:xfrm>
              <a:off x="5999" y="1345"/>
              <a:ext cx="351" cy="177"/>
            </a:xfrm>
            <a:custGeom>
              <a:avLst/>
              <a:gdLst>
                <a:gd name="T0" fmla="*/ 351 w 606"/>
                <a:gd name="T1" fmla="*/ 88 h 305"/>
                <a:gd name="T2" fmla="*/ 350 w 606"/>
                <a:gd name="T3" fmla="*/ 97 h 305"/>
                <a:gd name="T4" fmla="*/ 348 w 606"/>
                <a:gd name="T5" fmla="*/ 106 h 305"/>
                <a:gd name="T6" fmla="*/ 343 w 606"/>
                <a:gd name="T7" fmla="*/ 115 h 305"/>
                <a:gd name="T8" fmla="*/ 337 w 606"/>
                <a:gd name="T9" fmla="*/ 123 h 305"/>
                <a:gd name="T10" fmla="*/ 321 w 606"/>
                <a:gd name="T11" fmla="*/ 138 h 305"/>
                <a:gd name="T12" fmla="*/ 300 w 606"/>
                <a:gd name="T13" fmla="*/ 151 h 305"/>
                <a:gd name="T14" fmla="*/ 273 w 606"/>
                <a:gd name="T15" fmla="*/ 161 h 305"/>
                <a:gd name="T16" fmla="*/ 244 w 606"/>
                <a:gd name="T17" fmla="*/ 170 h 305"/>
                <a:gd name="T18" fmla="*/ 211 w 606"/>
                <a:gd name="T19" fmla="*/ 175 h 305"/>
                <a:gd name="T20" fmla="*/ 176 w 606"/>
                <a:gd name="T21" fmla="*/ 177 h 305"/>
                <a:gd name="T22" fmla="*/ 158 w 606"/>
                <a:gd name="T23" fmla="*/ 176 h 305"/>
                <a:gd name="T24" fmla="*/ 123 w 606"/>
                <a:gd name="T25" fmla="*/ 173 h 305"/>
                <a:gd name="T26" fmla="*/ 92 w 606"/>
                <a:gd name="T27" fmla="*/ 167 h 305"/>
                <a:gd name="T28" fmla="*/ 64 w 606"/>
                <a:gd name="T29" fmla="*/ 157 h 305"/>
                <a:gd name="T30" fmla="*/ 40 w 606"/>
                <a:gd name="T31" fmla="*/ 145 h 305"/>
                <a:gd name="T32" fmla="*/ 21 w 606"/>
                <a:gd name="T33" fmla="*/ 131 h 305"/>
                <a:gd name="T34" fmla="*/ 8 w 606"/>
                <a:gd name="T35" fmla="*/ 115 h 305"/>
                <a:gd name="T36" fmla="*/ 3 w 606"/>
                <a:gd name="T37" fmla="*/ 106 h 305"/>
                <a:gd name="T38" fmla="*/ 1 w 606"/>
                <a:gd name="T39" fmla="*/ 97 h 305"/>
                <a:gd name="T40" fmla="*/ 0 w 606"/>
                <a:gd name="T41" fmla="*/ 88 h 305"/>
                <a:gd name="T42" fmla="*/ 0 w 606"/>
                <a:gd name="T43" fmla="*/ 84 h 305"/>
                <a:gd name="T44" fmla="*/ 2 w 606"/>
                <a:gd name="T45" fmla="*/ 75 h 305"/>
                <a:gd name="T46" fmla="*/ 5 w 606"/>
                <a:gd name="T47" fmla="*/ 66 h 305"/>
                <a:gd name="T48" fmla="*/ 14 w 606"/>
                <a:gd name="T49" fmla="*/ 54 h 305"/>
                <a:gd name="T50" fmla="*/ 30 w 606"/>
                <a:gd name="T51" fmla="*/ 39 h 305"/>
                <a:gd name="T52" fmla="*/ 51 w 606"/>
                <a:gd name="T53" fmla="*/ 26 h 305"/>
                <a:gd name="T54" fmla="*/ 77 w 606"/>
                <a:gd name="T55" fmla="*/ 16 h 305"/>
                <a:gd name="T56" fmla="*/ 107 w 606"/>
                <a:gd name="T57" fmla="*/ 7 h 305"/>
                <a:gd name="T58" fmla="*/ 140 w 606"/>
                <a:gd name="T59" fmla="*/ 2 h 305"/>
                <a:gd name="T60" fmla="*/ 176 w 606"/>
                <a:gd name="T61" fmla="*/ 0 h 305"/>
                <a:gd name="T62" fmla="*/ 193 w 606"/>
                <a:gd name="T63" fmla="*/ 1 h 305"/>
                <a:gd name="T64" fmla="*/ 228 w 606"/>
                <a:gd name="T65" fmla="*/ 3 h 305"/>
                <a:gd name="T66" fmla="*/ 259 w 606"/>
                <a:gd name="T67" fmla="*/ 10 h 305"/>
                <a:gd name="T68" fmla="*/ 287 w 606"/>
                <a:gd name="T69" fmla="*/ 20 h 305"/>
                <a:gd name="T70" fmla="*/ 310 w 606"/>
                <a:gd name="T71" fmla="*/ 32 h 305"/>
                <a:gd name="T72" fmla="*/ 330 w 606"/>
                <a:gd name="T73" fmla="*/ 46 h 305"/>
                <a:gd name="T74" fmla="*/ 341 w 606"/>
                <a:gd name="T75" fmla="*/ 58 h 305"/>
                <a:gd name="T76" fmla="*/ 345 w 606"/>
                <a:gd name="T77" fmla="*/ 66 h 305"/>
                <a:gd name="T78" fmla="*/ 349 w 606"/>
                <a:gd name="T79" fmla="*/ 75 h 305"/>
                <a:gd name="T80" fmla="*/ 351 w 606"/>
                <a:gd name="T81" fmla="*/ 84 h 305"/>
                <a:gd name="T82" fmla="*/ 351 w 606"/>
                <a:gd name="T83" fmla="*/ 88 h 3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06"/>
                <a:gd name="T127" fmla="*/ 0 h 305"/>
                <a:gd name="T128" fmla="*/ 606 w 606"/>
                <a:gd name="T129" fmla="*/ 305 h 3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06" h="305">
                  <a:moveTo>
                    <a:pt x="606" y="152"/>
                  </a:moveTo>
                  <a:lnTo>
                    <a:pt x="606" y="152"/>
                  </a:lnTo>
                  <a:lnTo>
                    <a:pt x="606" y="160"/>
                  </a:lnTo>
                  <a:lnTo>
                    <a:pt x="605" y="168"/>
                  </a:lnTo>
                  <a:lnTo>
                    <a:pt x="603" y="176"/>
                  </a:lnTo>
                  <a:lnTo>
                    <a:pt x="600" y="183"/>
                  </a:lnTo>
                  <a:lnTo>
                    <a:pt x="596" y="191"/>
                  </a:lnTo>
                  <a:lnTo>
                    <a:pt x="592" y="198"/>
                  </a:lnTo>
                  <a:lnTo>
                    <a:pt x="588" y="205"/>
                  </a:lnTo>
                  <a:lnTo>
                    <a:pt x="582" y="212"/>
                  </a:lnTo>
                  <a:lnTo>
                    <a:pt x="569" y="225"/>
                  </a:lnTo>
                  <a:lnTo>
                    <a:pt x="554" y="238"/>
                  </a:lnTo>
                  <a:lnTo>
                    <a:pt x="536" y="250"/>
                  </a:lnTo>
                  <a:lnTo>
                    <a:pt x="518" y="260"/>
                  </a:lnTo>
                  <a:lnTo>
                    <a:pt x="495" y="270"/>
                  </a:lnTo>
                  <a:lnTo>
                    <a:pt x="472" y="278"/>
                  </a:lnTo>
                  <a:lnTo>
                    <a:pt x="447" y="287"/>
                  </a:lnTo>
                  <a:lnTo>
                    <a:pt x="421" y="293"/>
                  </a:lnTo>
                  <a:lnTo>
                    <a:pt x="393" y="298"/>
                  </a:lnTo>
                  <a:lnTo>
                    <a:pt x="364" y="302"/>
                  </a:lnTo>
                  <a:lnTo>
                    <a:pt x="333" y="304"/>
                  </a:lnTo>
                  <a:lnTo>
                    <a:pt x="303" y="305"/>
                  </a:lnTo>
                  <a:lnTo>
                    <a:pt x="272" y="304"/>
                  </a:lnTo>
                  <a:lnTo>
                    <a:pt x="242" y="302"/>
                  </a:lnTo>
                  <a:lnTo>
                    <a:pt x="212" y="298"/>
                  </a:lnTo>
                  <a:lnTo>
                    <a:pt x="185" y="293"/>
                  </a:lnTo>
                  <a:lnTo>
                    <a:pt x="159" y="287"/>
                  </a:lnTo>
                  <a:lnTo>
                    <a:pt x="133" y="278"/>
                  </a:lnTo>
                  <a:lnTo>
                    <a:pt x="110" y="270"/>
                  </a:lnTo>
                  <a:lnTo>
                    <a:pt x="88" y="260"/>
                  </a:lnTo>
                  <a:lnTo>
                    <a:pt x="69" y="250"/>
                  </a:lnTo>
                  <a:lnTo>
                    <a:pt x="51" y="238"/>
                  </a:lnTo>
                  <a:lnTo>
                    <a:pt x="37" y="225"/>
                  </a:lnTo>
                  <a:lnTo>
                    <a:pt x="24" y="212"/>
                  </a:lnTo>
                  <a:lnTo>
                    <a:pt x="13" y="198"/>
                  </a:lnTo>
                  <a:lnTo>
                    <a:pt x="9" y="191"/>
                  </a:lnTo>
                  <a:lnTo>
                    <a:pt x="6" y="183"/>
                  </a:lnTo>
                  <a:lnTo>
                    <a:pt x="3" y="176"/>
                  </a:lnTo>
                  <a:lnTo>
                    <a:pt x="1" y="168"/>
                  </a:lnTo>
                  <a:lnTo>
                    <a:pt x="0" y="160"/>
                  </a:lnTo>
                  <a:lnTo>
                    <a:pt x="0" y="152"/>
                  </a:lnTo>
                  <a:lnTo>
                    <a:pt x="0" y="145"/>
                  </a:lnTo>
                  <a:lnTo>
                    <a:pt x="1" y="137"/>
                  </a:lnTo>
                  <a:lnTo>
                    <a:pt x="3" y="129"/>
                  </a:lnTo>
                  <a:lnTo>
                    <a:pt x="6" y="122"/>
                  </a:lnTo>
                  <a:lnTo>
                    <a:pt x="9" y="114"/>
                  </a:lnTo>
                  <a:lnTo>
                    <a:pt x="13" y="107"/>
                  </a:lnTo>
                  <a:lnTo>
                    <a:pt x="24" y="93"/>
                  </a:lnTo>
                  <a:lnTo>
                    <a:pt x="37" y="79"/>
                  </a:lnTo>
                  <a:lnTo>
                    <a:pt x="51" y="67"/>
                  </a:lnTo>
                  <a:lnTo>
                    <a:pt x="69" y="55"/>
                  </a:lnTo>
                  <a:lnTo>
                    <a:pt x="88" y="45"/>
                  </a:lnTo>
                  <a:lnTo>
                    <a:pt x="110" y="35"/>
                  </a:lnTo>
                  <a:lnTo>
                    <a:pt x="133" y="27"/>
                  </a:lnTo>
                  <a:lnTo>
                    <a:pt x="159" y="18"/>
                  </a:lnTo>
                  <a:lnTo>
                    <a:pt x="185" y="12"/>
                  </a:lnTo>
                  <a:lnTo>
                    <a:pt x="212" y="6"/>
                  </a:lnTo>
                  <a:lnTo>
                    <a:pt x="242" y="3"/>
                  </a:lnTo>
                  <a:lnTo>
                    <a:pt x="272" y="1"/>
                  </a:lnTo>
                  <a:lnTo>
                    <a:pt x="303" y="0"/>
                  </a:lnTo>
                  <a:lnTo>
                    <a:pt x="333" y="1"/>
                  </a:lnTo>
                  <a:lnTo>
                    <a:pt x="364" y="3"/>
                  </a:lnTo>
                  <a:lnTo>
                    <a:pt x="393" y="6"/>
                  </a:lnTo>
                  <a:lnTo>
                    <a:pt x="421" y="12"/>
                  </a:lnTo>
                  <a:lnTo>
                    <a:pt x="447" y="18"/>
                  </a:lnTo>
                  <a:lnTo>
                    <a:pt x="472" y="27"/>
                  </a:lnTo>
                  <a:lnTo>
                    <a:pt x="495" y="35"/>
                  </a:lnTo>
                  <a:lnTo>
                    <a:pt x="518" y="45"/>
                  </a:lnTo>
                  <a:lnTo>
                    <a:pt x="536" y="55"/>
                  </a:lnTo>
                  <a:lnTo>
                    <a:pt x="554" y="67"/>
                  </a:lnTo>
                  <a:lnTo>
                    <a:pt x="569" y="79"/>
                  </a:lnTo>
                  <a:lnTo>
                    <a:pt x="582" y="93"/>
                  </a:lnTo>
                  <a:lnTo>
                    <a:pt x="588" y="100"/>
                  </a:lnTo>
                  <a:lnTo>
                    <a:pt x="592" y="107"/>
                  </a:lnTo>
                  <a:lnTo>
                    <a:pt x="596" y="114"/>
                  </a:lnTo>
                  <a:lnTo>
                    <a:pt x="600" y="122"/>
                  </a:lnTo>
                  <a:lnTo>
                    <a:pt x="603" y="129"/>
                  </a:lnTo>
                  <a:lnTo>
                    <a:pt x="605" y="137"/>
                  </a:lnTo>
                  <a:lnTo>
                    <a:pt x="606" y="145"/>
                  </a:lnTo>
                  <a:lnTo>
                    <a:pt x="606" y="152"/>
                  </a:lnTo>
                  <a:close/>
                </a:path>
              </a:pathLst>
            </a:custGeom>
            <a:solidFill>
              <a:schemeClr val="accent6"/>
            </a:solidFill>
            <a:ln w="12700" cap="flat" cmpd="sng" algn="ctr">
              <a:noFill/>
              <a:prstDash val="solid"/>
            </a:ln>
            <a:effectLst>
              <a:outerShdw blurRad="50800" dist="38100" dir="5400000" algn="t" rotWithShape="0">
                <a:prstClr val="black">
                  <a:alpha val="40000"/>
                </a:prstClr>
              </a:outerShdw>
            </a:effectLst>
            <a:scene3d>
              <a:camera prst="perspectiveFront" fov="5100000">
                <a:rot lat="0" lon="0" rev="0"/>
              </a:camera>
              <a:lightRig rig="threePt" dir="t">
                <a:rot lat="0" lon="0" rev="0"/>
              </a:lightRig>
            </a:scene3d>
            <a:sp3d extrusionH="107950" prstMaterial="plastic">
              <a:bevelT w="127000" h="63500" prst="divot"/>
            </a:sp3d>
            <a:extLst/>
          </p:spPr>
          <p:txBody>
            <a:bodyPr anchor="ctr"/>
            <a:lstStyle/>
            <a:p>
              <a:pPr algn="ctr"/>
              <a:endParaRPr lang="zh-CN" altLang="en-US" kern="0">
                <a:solidFill>
                  <a:prstClr val="white"/>
                </a:solidFill>
                <a:latin typeface="Calibri"/>
                <a:ea typeface="微软雅黑" pitchFamily="34" charset="-122"/>
              </a:endParaRPr>
            </a:p>
          </p:txBody>
        </p:sp>
      </p:grpSp>
      <p:grpSp>
        <p:nvGrpSpPr>
          <p:cNvPr id="104" name="Group 38"/>
          <p:cNvGrpSpPr>
            <a:grpSpLocks/>
          </p:cNvGrpSpPr>
          <p:nvPr/>
        </p:nvGrpSpPr>
        <p:grpSpPr bwMode="auto">
          <a:xfrm>
            <a:off x="5199063" y="3971925"/>
            <a:ext cx="679450" cy="477838"/>
            <a:chOff x="3357" y="1743"/>
            <a:chExt cx="879" cy="618"/>
          </a:xfrm>
        </p:grpSpPr>
        <p:sp>
          <p:nvSpPr>
            <p:cNvPr id="105" name="Freeform 39"/>
            <p:cNvSpPr>
              <a:spLocks/>
            </p:cNvSpPr>
            <p:nvPr/>
          </p:nvSpPr>
          <p:spPr bwMode="auto">
            <a:xfrm>
              <a:off x="3399" y="1763"/>
              <a:ext cx="793" cy="377"/>
            </a:xfrm>
            <a:custGeom>
              <a:avLst/>
              <a:gdLst>
                <a:gd name="T0" fmla="*/ 792 w 1364"/>
                <a:gd name="T1" fmla="*/ 189 h 647"/>
                <a:gd name="T2" fmla="*/ 785 w 1364"/>
                <a:gd name="T3" fmla="*/ 160 h 647"/>
                <a:gd name="T4" fmla="*/ 769 w 1364"/>
                <a:gd name="T5" fmla="*/ 131 h 647"/>
                <a:gd name="T6" fmla="*/ 745 w 1364"/>
                <a:gd name="T7" fmla="*/ 105 h 647"/>
                <a:gd name="T8" fmla="*/ 714 w 1364"/>
                <a:gd name="T9" fmla="*/ 80 h 647"/>
                <a:gd name="T10" fmla="*/ 677 w 1364"/>
                <a:gd name="T11" fmla="*/ 58 h 647"/>
                <a:gd name="T12" fmla="*/ 634 w 1364"/>
                <a:gd name="T13" fmla="*/ 39 h 647"/>
                <a:gd name="T14" fmla="*/ 585 w 1364"/>
                <a:gd name="T15" fmla="*/ 24 h 647"/>
                <a:gd name="T16" fmla="*/ 533 w 1364"/>
                <a:gd name="T17" fmla="*/ 12 h 647"/>
                <a:gd name="T18" fmla="*/ 477 w 1364"/>
                <a:gd name="T19" fmla="*/ 4 h 647"/>
                <a:gd name="T20" fmla="*/ 416 w 1364"/>
                <a:gd name="T21" fmla="*/ 0 h 647"/>
                <a:gd name="T22" fmla="*/ 376 w 1364"/>
                <a:gd name="T23" fmla="*/ 0 h 647"/>
                <a:gd name="T24" fmla="*/ 316 w 1364"/>
                <a:gd name="T25" fmla="*/ 4 h 647"/>
                <a:gd name="T26" fmla="*/ 260 w 1364"/>
                <a:gd name="T27" fmla="*/ 12 h 647"/>
                <a:gd name="T28" fmla="*/ 208 w 1364"/>
                <a:gd name="T29" fmla="*/ 24 h 647"/>
                <a:gd name="T30" fmla="*/ 159 w 1364"/>
                <a:gd name="T31" fmla="*/ 39 h 647"/>
                <a:gd name="T32" fmla="*/ 116 w 1364"/>
                <a:gd name="T33" fmla="*/ 58 h 647"/>
                <a:gd name="T34" fmla="*/ 79 w 1364"/>
                <a:gd name="T35" fmla="*/ 80 h 647"/>
                <a:gd name="T36" fmla="*/ 48 w 1364"/>
                <a:gd name="T37" fmla="*/ 105 h 647"/>
                <a:gd name="T38" fmla="*/ 24 w 1364"/>
                <a:gd name="T39" fmla="*/ 131 h 647"/>
                <a:gd name="T40" fmla="*/ 8 w 1364"/>
                <a:gd name="T41" fmla="*/ 160 h 647"/>
                <a:gd name="T42" fmla="*/ 1 w 1364"/>
                <a:gd name="T43" fmla="*/ 189 h 647"/>
                <a:gd name="T44" fmla="*/ 0 w 1364"/>
                <a:gd name="T45" fmla="*/ 377 h 647"/>
                <a:gd name="T46" fmla="*/ 4 w 1364"/>
                <a:gd name="T47" fmla="*/ 347 h 647"/>
                <a:gd name="T48" fmla="*/ 17 w 1364"/>
                <a:gd name="T49" fmla="*/ 318 h 647"/>
                <a:gd name="T50" fmla="*/ 39 w 1364"/>
                <a:gd name="T51" fmla="*/ 291 h 647"/>
                <a:gd name="T52" fmla="*/ 68 w 1364"/>
                <a:gd name="T53" fmla="*/ 266 h 647"/>
                <a:gd name="T54" fmla="*/ 103 w 1364"/>
                <a:gd name="T55" fmla="*/ 242 h 647"/>
                <a:gd name="T56" fmla="*/ 144 w 1364"/>
                <a:gd name="T57" fmla="*/ 223 h 647"/>
                <a:gd name="T58" fmla="*/ 191 w 1364"/>
                <a:gd name="T59" fmla="*/ 206 h 647"/>
                <a:gd name="T60" fmla="*/ 242 w 1364"/>
                <a:gd name="T61" fmla="*/ 193 h 647"/>
                <a:gd name="T62" fmla="*/ 297 w 1364"/>
                <a:gd name="T63" fmla="*/ 184 h 647"/>
                <a:gd name="T64" fmla="*/ 356 w 1364"/>
                <a:gd name="T65" fmla="*/ 178 h 647"/>
                <a:gd name="T66" fmla="*/ 397 w 1364"/>
                <a:gd name="T67" fmla="*/ 177 h 647"/>
                <a:gd name="T68" fmla="*/ 457 w 1364"/>
                <a:gd name="T69" fmla="*/ 180 h 647"/>
                <a:gd name="T70" fmla="*/ 515 w 1364"/>
                <a:gd name="T71" fmla="*/ 186 h 647"/>
                <a:gd name="T72" fmla="*/ 568 w 1364"/>
                <a:gd name="T73" fmla="*/ 197 h 647"/>
                <a:gd name="T74" fmla="*/ 618 w 1364"/>
                <a:gd name="T75" fmla="*/ 212 h 647"/>
                <a:gd name="T76" fmla="*/ 663 w 1364"/>
                <a:gd name="T77" fmla="*/ 229 h 647"/>
                <a:gd name="T78" fmla="*/ 702 w 1364"/>
                <a:gd name="T79" fmla="*/ 250 h 647"/>
                <a:gd name="T80" fmla="*/ 735 w 1364"/>
                <a:gd name="T81" fmla="*/ 273 h 647"/>
                <a:gd name="T82" fmla="*/ 762 w 1364"/>
                <a:gd name="T83" fmla="*/ 300 h 647"/>
                <a:gd name="T84" fmla="*/ 781 w 1364"/>
                <a:gd name="T85" fmla="*/ 327 h 647"/>
                <a:gd name="T86" fmla="*/ 791 w 1364"/>
                <a:gd name="T87" fmla="*/ 357 h 647"/>
                <a:gd name="T88" fmla="*/ 793 w 1364"/>
                <a:gd name="T89" fmla="*/ 199 h 6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4"/>
                <a:gd name="T136" fmla="*/ 0 h 647"/>
                <a:gd name="T137" fmla="*/ 1364 w 1364"/>
                <a:gd name="T138" fmla="*/ 647 h 64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4" h="647">
                  <a:moveTo>
                    <a:pt x="1364" y="342"/>
                  </a:moveTo>
                  <a:lnTo>
                    <a:pt x="1364" y="342"/>
                  </a:lnTo>
                  <a:lnTo>
                    <a:pt x="1363" y="324"/>
                  </a:lnTo>
                  <a:lnTo>
                    <a:pt x="1360" y="308"/>
                  </a:lnTo>
                  <a:lnTo>
                    <a:pt x="1356" y="291"/>
                  </a:lnTo>
                  <a:lnTo>
                    <a:pt x="1350" y="274"/>
                  </a:lnTo>
                  <a:lnTo>
                    <a:pt x="1343" y="257"/>
                  </a:lnTo>
                  <a:lnTo>
                    <a:pt x="1333" y="241"/>
                  </a:lnTo>
                  <a:lnTo>
                    <a:pt x="1323" y="225"/>
                  </a:lnTo>
                  <a:lnTo>
                    <a:pt x="1310" y="209"/>
                  </a:lnTo>
                  <a:lnTo>
                    <a:pt x="1296" y="194"/>
                  </a:lnTo>
                  <a:lnTo>
                    <a:pt x="1282" y="180"/>
                  </a:lnTo>
                  <a:lnTo>
                    <a:pt x="1265" y="165"/>
                  </a:lnTo>
                  <a:lnTo>
                    <a:pt x="1247" y="151"/>
                  </a:lnTo>
                  <a:lnTo>
                    <a:pt x="1228" y="137"/>
                  </a:lnTo>
                  <a:lnTo>
                    <a:pt x="1208" y="124"/>
                  </a:lnTo>
                  <a:lnTo>
                    <a:pt x="1187" y="112"/>
                  </a:lnTo>
                  <a:lnTo>
                    <a:pt x="1164" y="100"/>
                  </a:lnTo>
                  <a:lnTo>
                    <a:pt x="1140" y="89"/>
                  </a:lnTo>
                  <a:lnTo>
                    <a:pt x="1115" y="78"/>
                  </a:lnTo>
                  <a:lnTo>
                    <a:pt x="1090" y="67"/>
                  </a:lnTo>
                  <a:lnTo>
                    <a:pt x="1063" y="58"/>
                  </a:lnTo>
                  <a:lnTo>
                    <a:pt x="1035" y="49"/>
                  </a:lnTo>
                  <a:lnTo>
                    <a:pt x="1007" y="41"/>
                  </a:lnTo>
                  <a:lnTo>
                    <a:pt x="977" y="34"/>
                  </a:lnTo>
                  <a:lnTo>
                    <a:pt x="947" y="26"/>
                  </a:lnTo>
                  <a:lnTo>
                    <a:pt x="916" y="21"/>
                  </a:lnTo>
                  <a:lnTo>
                    <a:pt x="885" y="16"/>
                  </a:lnTo>
                  <a:lnTo>
                    <a:pt x="852" y="10"/>
                  </a:lnTo>
                  <a:lnTo>
                    <a:pt x="820" y="7"/>
                  </a:lnTo>
                  <a:lnTo>
                    <a:pt x="786" y="4"/>
                  </a:lnTo>
                  <a:lnTo>
                    <a:pt x="751" y="2"/>
                  </a:lnTo>
                  <a:lnTo>
                    <a:pt x="716" y="0"/>
                  </a:lnTo>
                  <a:lnTo>
                    <a:pt x="682" y="0"/>
                  </a:lnTo>
                  <a:lnTo>
                    <a:pt x="647" y="0"/>
                  </a:lnTo>
                  <a:lnTo>
                    <a:pt x="612" y="2"/>
                  </a:lnTo>
                  <a:lnTo>
                    <a:pt x="578" y="4"/>
                  </a:lnTo>
                  <a:lnTo>
                    <a:pt x="544" y="7"/>
                  </a:lnTo>
                  <a:lnTo>
                    <a:pt x="511" y="10"/>
                  </a:lnTo>
                  <a:lnTo>
                    <a:pt x="479" y="16"/>
                  </a:lnTo>
                  <a:lnTo>
                    <a:pt x="447" y="21"/>
                  </a:lnTo>
                  <a:lnTo>
                    <a:pt x="417" y="26"/>
                  </a:lnTo>
                  <a:lnTo>
                    <a:pt x="386" y="34"/>
                  </a:lnTo>
                  <a:lnTo>
                    <a:pt x="357" y="41"/>
                  </a:lnTo>
                  <a:lnTo>
                    <a:pt x="328" y="49"/>
                  </a:lnTo>
                  <a:lnTo>
                    <a:pt x="301" y="58"/>
                  </a:lnTo>
                  <a:lnTo>
                    <a:pt x="273" y="67"/>
                  </a:lnTo>
                  <a:lnTo>
                    <a:pt x="248" y="78"/>
                  </a:lnTo>
                  <a:lnTo>
                    <a:pt x="223" y="89"/>
                  </a:lnTo>
                  <a:lnTo>
                    <a:pt x="200" y="100"/>
                  </a:lnTo>
                  <a:lnTo>
                    <a:pt x="177" y="112"/>
                  </a:lnTo>
                  <a:lnTo>
                    <a:pt x="156" y="124"/>
                  </a:lnTo>
                  <a:lnTo>
                    <a:pt x="136" y="137"/>
                  </a:lnTo>
                  <a:lnTo>
                    <a:pt x="117" y="151"/>
                  </a:lnTo>
                  <a:lnTo>
                    <a:pt x="99" y="165"/>
                  </a:lnTo>
                  <a:lnTo>
                    <a:pt x="82" y="180"/>
                  </a:lnTo>
                  <a:lnTo>
                    <a:pt x="67" y="194"/>
                  </a:lnTo>
                  <a:lnTo>
                    <a:pt x="54" y="209"/>
                  </a:lnTo>
                  <a:lnTo>
                    <a:pt x="41" y="225"/>
                  </a:lnTo>
                  <a:lnTo>
                    <a:pt x="30" y="241"/>
                  </a:lnTo>
                  <a:lnTo>
                    <a:pt x="21" y="257"/>
                  </a:lnTo>
                  <a:lnTo>
                    <a:pt x="14" y="274"/>
                  </a:lnTo>
                  <a:lnTo>
                    <a:pt x="7" y="291"/>
                  </a:lnTo>
                  <a:lnTo>
                    <a:pt x="3" y="308"/>
                  </a:lnTo>
                  <a:lnTo>
                    <a:pt x="1" y="324"/>
                  </a:lnTo>
                  <a:lnTo>
                    <a:pt x="0" y="342"/>
                  </a:lnTo>
                  <a:lnTo>
                    <a:pt x="0" y="647"/>
                  </a:lnTo>
                  <a:lnTo>
                    <a:pt x="1" y="629"/>
                  </a:lnTo>
                  <a:lnTo>
                    <a:pt x="3" y="612"/>
                  </a:lnTo>
                  <a:lnTo>
                    <a:pt x="7" y="595"/>
                  </a:lnTo>
                  <a:lnTo>
                    <a:pt x="14" y="578"/>
                  </a:lnTo>
                  <a:lnTo>
                    <a:pt x="21" y="561"/>
                  </a:lnTo>
                  <a:lnTo>
                    <a:pt x="30" y="546"/>
                  </a:lnTo>
                  <a:lnTo>
                    <a:pt x="41" y="530"/>
                  </a:lnTo>
                  <a:lnTo>
                    <a:pt x="54" y="514"/>
                  </a:lnTo>
                  <a:lnTo>
                    <a:pt x="67" y="499"/>
                  </a:lnTo>
                  <a:lnTo>
                    <a:pt x="82" y="484"/>
                  </a:lnTo>
                  <a:lnTo>
                    <a:pt x="99" y="469"/>
                  </a:lnTo>
                  <a:lnTo>
                    <a:pt x="117" y="456"/>
                  </a:lnTo>
                  <a:lnTo>
                    <a:pt x="136" y="442"/>
                  </a:lnTo>
                  <a:lnTo>
                    <a:pt x="156" y="429"/>
                  </a:lnTo>
                  <a:lnTo>
                    <a:pt x="177" y="416"/>
                  </a:lnTo>
                  <a:lnTo>
                    <a:pt x="200" y="405"/>
                  </a:lnTo>
                  <a:lnTo>
                    <a:pt x="223" y="393"/>
                  </a:lnTo>
                  <a:lnTo>
                    <a:pt x="248" y="383"/>
                  </a:lnTo>
                  <a:lnTo>
                    <a:pt x="273" y="372"/>
                  </a:lnTo>
                  <a:lnTo>
                    <a:pt x="301" y="363"/>
                  </a:lnTo>
                  <a:lnTo>
                    <a:pt x="328" y="354"/>
                  </a:lnTo>
                  <a:lnTo>
                    <a:pt x="357" y="346"/>
                  </a:lnTo>
                  <a:lnTo>
                    <a:pt x="386" y="338"/>
                  </a:lnTo>
                  <a:lnTo>
                    <a:pt x="417" y="331"/>
                  </a:lnTo>
                  <a:lnTo>
                    <a:pt x="447" y="325"/>
                  </a:lnTo>
                  <a:lnTo>
                    <a:pt x="479" y="320"/>
                  </a:lnTo>
                  <a:lnTo>
                    <a:pt x="511" y="315"/>
                  </a:lnTo>
                  <a:lnTo>
                    <a:pt x="544" y="312"/>
                  </a:lnTo>
                  <a:lnTo>
                    <a:pt x="578" y="309"/>
                  </a:lnTo>
                  <a:lnTo>
                    <a:pt x="612" y="306"/>
                  </a:lnTo>
                  <a:lnTo>
                    <a:pt x="647" y="304"/>
                  </a:lnTo>
                  <a:lnTo>
                    <a:pt x="682" y="304"/>
                  </a:lnTo>
                  <a:lnTo>
                    <a:pt x="716" y="304"/>
                  </a:lnTo>
                  <a:lnTo>
                    <a:pt x="751" y="306"/>
                  </a:lnTo>
                  <a:lnTo>
                    <a:pt x="786" y="309"/>
                  </a:lnTo>
                  <a:lnTo>
                    <a:pt x="820" y="312"/>
                  </a:lnTo>
                  <a:lnTo>
                    <a:pt x="852" y="315"/>
                  </a:lnTo>
                  <a:lnTo>
                    <a:pt x="885" y="320"/>
                  </a:lnTo>
                  <a:lnTo>
                    <a:pt x="916" y="325"/>
                  </a:lnTo>
                  <a:lnTo>
                    <a:pt x="947" y="331"/>
                  </a:lnTo>
                  <a:lnTo>
                    <a:pt x="977" y="338"/>
                  </a:lnTo>
                  <a:lnTo>
                    <a:pt x="1007" y="346"/>
                  </a:lnTo>
                  <a:lnTo>
                    <a:pt x="1035" y="354"/>
                  </a:lnTo>
                  <a:lnTo>
                    <a:pt x="1063" y="363"/>
                  </a:lnTo>
                  <a:lnTo>
                    <a:pt x="1090" y="372"/>
                  </a:lnTo>
                  <a:lnTo>
                    <a:pt x="1115" y="383"/>
                  </a:lnTo>
                  <a:lnTo>
                    <a:pt x="1140" y="393"/>
                  </a:lnTo>
                  <a:lnTo>
                    <a:pt x="1164" y="405"/>
                  </a:lnTo>
                  <a:lnTo>
                    <a:pt x="1187" y="416"/>
                  </a:lnTo>
                  <a:lnTo>
                    <a:pt x="1208" y="429"/>
                  </a:lnTo>
                  <a:lnTo>
                    <a:pt x="1228" y="442"/>
                  </a:lnTo>
                  <a:lnTo>
                    <a:pt x="1247" y="456"/>
                  </a:lnTo>
                  <a:lnTo>
                    <a:pt x="1265" y="469"/>
                  </a:lnTo>
                  <a:lnTo>
                    <a:pt x="1282" y="484"/>
                  </a:lnTo>
                  <a:lnTo>
                    <a:pt x="1296" y="499"/>
                  </a:lnTo>
                  <a:lnTo>
                    <a:pt x="1310" y="514"/>
                  </a:lnTo>
                  <a:lnTo>
                    <a:pt x="1323" y="530"/>
                  </a:lnTo>
                  <a:lnTo>
                    <a:pt x="1333" y="546"/>
                  </a:lnTo>
                  <a:lnTo>
                    <a:pt x="1343" y="561"/>
                  </a:lnTo>
                  <a:lnTo>
                    <a:pt x="1350" y="578"/>
                  </a:lnTo>
                  <a:lnTo>
                    <a:pt x="1356" y="595"/>
                  </a:lnTo>
                  <a:lnTo>
                    <a:pt x="1360" y="612"/>
                  </a:lnTo>
                  <a:lnTo>
                    <a:pt x="1363" y="629"/>
                  </a:lnTo>
                  <a:lnTo>
                    <a:pt x="1364" y="647"/>
                  </a:lnTo>
                  <a:lnTo>
                    <a:pt x="1364" y="342"/>
                  </a:lnTo>
                  <a:close/>
                </a:path>
              </a:pathLst>
            </a:custGeom>
            <a:solidFill>
              <a:srgbClr val="5F5F5F"/>
            </a:solidFill>
            <a:ln>
              <a:noFill/>
            </a:ln>
            <a:extLst>
              <a:ext uri="{91240B29-F687-4F45-9708-019B960494DF}">
                <a14:hiddenLine xmlns:a14="http://schemas.microsoft.com/office/drawing/2010/main" xmlns="" w="8001"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06" name="Freeform 40"/>
            <p:cNvSpPr>
              <a:spLocks/>
            </p:cNvSpPr>
            <p:nvPr/>
          </p:nvSpPr>
          <p:spPr bwMode="auto">
            <a:xfrm>
              <a:off x="3357" y="1963"/>
              <a:ext cx="879" cy="398"/>
            </a:xfrm>
            <a:custGeom>
              <a:avLst/>
              <a:gdLst>
                <a:gd name="T0" fmla="*/ 878 w 1515"/>
                <a:gd name="T1" fmla="*/ 12 h 686"/>
                <a:gd name="T2" fmla="*/ 870 w 1515"/>
                <a:gd name="T3" fmla="*/ 45 h 686"/>
                <a:gd name="T4" fmla="*/ 852 w 1515"/>
                <a:gd name="T5" fmla="*/ 77 h 686"/>
                <a:gd name="T6" fmla="*/ 826 w 1515"/>
                <a:gd name="T7" fmla="*/ 106 h 686"/>
                <a:gd name="T8" fmla="*/ 792 w 1515"/>
                <a:gd name="T9" fmla="*/ 132 h 686"/>
                <a:gd name="T10" fmla="*/ 750 w 1515"/>
                <a:gd name="T11" fmla="*/ 157 h 686"/>
                <a:gd name="T12" fmla="*/ 703 w 1515"/>
                <a:gd name="T13" fmla="*/ 177 h 686"/>
                <a:gd name="T14" fmla="*/ 649 w 1515"/>
                <a:gd name="T15" fmla="*/ 195 h 686"/>
                <a:gd name="T16" fmla="*/ 591 w 1515"/>
                <a:gd name="T17" fmla="*/ 208 h 686"/>
                <a:gd name="T18" fmla="*/ 528 w 1515"/>
                <a:gd name="T19" fmla="*/ 217 h 686"/>
                <a:gd name="T20" fmla="*/ 462 w 1515"/>
                <a:gd name="T21" fmla="*/ 221 h 686"/>
                <a:gd name="T22" fmla="*/ 417 w 1515"/>
                <a:gd name="T23" fmla="*/ 221 h 686"/>
                <a:gd name="T24" fmla="*/ 351 w 1515"/>
                <a:gd name="T25" fmla="*/ 217 h 686"/>
                <a:gd name="T26" fmla="*/ 288 w 1515"/>
                <a:gd name="T27" fmla="*/ 208 h 686"/>
                <a:gd name="T28" fmla="*/ 230 w 1515"/>
                <a:gd name="T29" fmla="*/ 195 h 686"/>
                <a:gd name="T30" fmla="*/ 176 w 1515"/>
                <a:gd name="T31" fmla="*/ 177 h 686"/>
                <a:gd name="T32" fmla="*/ 129 w 1515"/>
                <a:gd name="T33" fmla="*/ 157 h 686"/>
                <a:gd name="T34" fmla="*/ 88 w 1515"/>
                <a:gd name="T35" fmla="*/ 132 h 686"/>
                <a:gd name="T36" fmla="*/ 53 w 1515"/>
                <a:gd name="T37" fmla="*/ 106 h 686"/>
                <a:gd name="T38" fmla="*/ 27 w 1515"/>
                <a:gd name="T39" fmla="*/ 77 h 686"/>
                <a:gd name="T40" fmla="*/ 9 w 1515"/>
                <a:gd name="T41" fmla="*/ 45 h 686"/>
                <a:gd name="T42" fmla="*/ 1 w 1515"/>
                <a:gd name="T43" fmla="*/ 12 h 686"/>
                <a:gd name="T44" fmla="*/ 0 w 1515"/>
                <a:gd name="T45" fmla="*/ 177 h 686"/>
                <a:gd name="T46" fmla="*/ 5 w 1515"/>
                <a:gd name="T47" fmla="*/ 211 h 686"/>
                <a:gd name="T48" fmla="*/ 20 w 1515"/>
                <a:gd name="T49" fmla="*/ 243 h 686"/>
                <a:gd name="T50" fmla="*/ 44 w 1515"/>
                <a:gd name="T51" fmla="*/ 273 h 686"/>
                <a:gd name="T52" fmla="*/ 75 w 1515"/>
                <a:gd name="T53" fmla="*/ 301 h 686"/>
                <a:gd name="T54" fmla="*/ 114 w 1515"/>
                <a:gd name="T55" fmla="*/ 325 h 686"/>
                <a:gd name="T56" fmla="*/ 160 w 1515"/>
                <a:gd name="T57" fmla="*/ 348 h 686"/>
                <a:gd name="T58" fmla="*/ 212 w 1515"/>
                <a:gd name="T59" fmla="*/ 366 h 686"/>
                <a:gd name="T60" fmla="*/ 269 w 1515"/>
                <a:gd name="T61" fmla="*/ 381 h 686"/>
                <a:gd name="T62" fmla="*/ 330 w 1515"/>
                <a:gd name="T63" fmla="*/ 391 h 686"/>
                <a:gd name="T64" fmla="*/ 395 w 1515"/>
                <a:gd name="T65" fmla="*/ 397 h 686"/>
                <a:gd name="T66" fmla="*/ 440 w 1515"/>
                <a:gd name="T67" fmla="*/ 398 h 686"/>
                <a:gd name="T68" fmla="*/ 507 w 1515"/>
                <a:gd name="T69" fmla="*/ 396 h 686"/>
                <a:gd name="T70" fmla="*/ 570 w 1515"/>
                <a:gd name="T71" fmla="*/ 388 h 686"/>
                <a:gd name="T72" fmla="*/ 630 w 1515"/>
                <a:gd name="T73" fmla="*/ 376 h 686"/>
                <a:gd name="T74" fmla="*/ 686 w 1515"/>
                <a:gd name="T75" fmla="*/ 360 h 686"/>
                <a:gd name="T76" fmla="*/ 735 w 1515"/>
                <a:gd name="T77" fmla="*/ 340 h 686"/>
                <a:gd name="T78" fmla="*/ 779 w 1515"/>
                <a:gd name="T79" fmla="*/ 317 h 686"/>
                <a:gd name="T80" fmla="*/ 816 w 1515"/>
                <a:gd name="T81" fmla="*/ 292 h 686"/>
                <a:gd name="T82" fmla="*/ 844 w 1515"/>
                <a:gd name="T83" fmla="*/ 263 h 686"/>
                <a:gd name="T84" fmla="*/ 865 w 1515"/>
                <a:gd name="T85" fmla="*/ 232 h 686"/>
                <a:gd name="T86" fmla="*/ 877 w 1515"/>
                <a:gd name="T87" fmla="*/ 200 h 686"/>
                <a:gd name="T88" fmla="*/ 879 w 1515"/>
                <a:gd name="T89" fmla="*/ 0 h 6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15"/>
                <a:gd name="T136" fmla="*/ 0 h 686"/>
                <a:gd name="T137" fmla="*/ 1515 w 1515"/>
                <a:gd name="T138" fmla="*/ 686 h 68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15" h="686">
                  <a:moveTo>
                    <a:pt x="1515" y="0"/>
                  </a:moveTo>
                  <a:lnTo>
                    <a:pt x="1515" y="0"/>
                  </a:lnTo>
                  <a:lnTo>
                    <a:pt x="1514" y="21"/>
                  </a:lnTo>
                  <a:lnTo>
                    <a:pt x="1511" y="40"/>
                  </a:lnTo>
                  <a:lnTo>
                    <a:pt x="1507" y="59"/>
                  </a:lnTo>
                  <a:lnTo>
                    <a:pt x="1500" y="78"/>
                  </a:lnTo>
                  <a:lnTo>
                    <a:pt x="1491" y="96"/>
                  </a:lnTo>
                  <a:lnTo>
                    <a:pt x="1482" y="114"/>
                  </a:lnTo>
                  <a:lnTo>
                    <a:pt x="1469" y="132"/>
                  </a:lnTo>
                  <a:lnTo>
                    <a:pt x="1455" y="149"/>
                  </a:lnTo>
                  <a:lnTo>
                    <a:pt x="1441" y="165"/>
                  </a:lnTo>
                  <a:lnTo>
                    <a:pt x="1424" y="182"/>
                  </a:lnTo>
                  <a:lnTo>
                    <a:pt x="1406" y="198"/>
                  </a:lnTo>
                  <a:lnTo>
                    <a:pt x="1386" y="213"/>
                  </a:lnTo>
                  <a:lnTo>
                    <a:pt x="1365" y="228"/>
                  </a:lnTo>
                  <a:lnTo>
                    <a:pt x="1343" y="243"/>
                  </a:lnTo>
                  <a:lnTo>
                    <a:pt x="1319" y="256"/>
                  </a:lnTo>
                  <a:lnTo>
                    <a:pt x="1293" y="270"/>
                  </a:lnTo>
                  <a:lnTo>
                    <a:pt x="1267" y="282"/>
                  </a:lnTo>
                  <a:lnTo>
                    <a:pt x="1240" y="294"/>
                  </a:lnTo>
                  <a:lnTo>
                    <a:pt x="1211" y="305"/>
                  </a:lnTo>
                  <a:lnTo>
                    <a:pt x="1182" y="317"/>
                  </a:lnTo>
                  <a:lnTo>
                    <a:pt x="1150" y="326"/>
                  </a:lnTo>
                  <a:lnTo>
                    <a:pt x="1119" y="336"/>
                  </a:lnTo>
                  <a:lnTo>
                    <a:pt x="1086" y="343"/>
                  </a:lnTo>
                  <a:lnTo>
                    <a:pt x="1052" y="352"/>
                  </a:lnTo>
                  <a:lnTo>
                    <a:pt x="1019" y="358"/>
                  </a:lnTo>
                  <a:lnTo>
                    <a:pt x="983" y="364"/>
                  </a:lnTo>
                  <a:lnTo>
                    <a:pt x="947" y="370"/>
                  </a:lnTo>
                  <a:lnTo>
                    <a:pt x="910" y="374"/>
                  </a:lnTo>
                  <a:lnTo>
                    <a:pt x="873" y="377"/>
                  </a:lnTo>
                  <a:lnTo>
                    <a:pt x="836" y="379"/>
                  </a:lnTo>
                  <a:lnTo>
                    <a:pt x="797" y="381"/>
                  </a:lnTo>
                  <a:lnTo>
                    <a:pt x="758" y="381"/>
                  </a:lnTo>
                  <a:lnTo>
                    <a:pt x="719" y="381"/>
                  </a:lnTo>
                  <a:lnTo>
                    <a:pt x="680" y="379"/>
                  </a:lnTo>
                  <a:lnTo>
                    <a:pt x="642" y="377"/>
                  </a:lnTo>
                  <a:lnTo>
                    <a:pt x="605" y="374"/>
                  </a:lnTo>
                  <a:lnTo>
                    <a:pt x="568" y="370"/>
                  </a:lnTo>
                  <a:lnTo>
                    <a:pt x="533" y="364"/>
                  </a:lnTo>
                  <a:lnTo>
                    <a:pt x="497" y="358"/>
                  </a:lnTo>
                  <a:lnTo>
                    <a:pt x="463" y="352"/>
                  </a:lnTo>
                  <a:lnTo>
                    <a:pt x="429" y="343"/>
                  </a:lnTo>
                  <a:lnTo>
                    <a:pt x="397" y="336"/>
                  </a:lnTo>
                  <a:lnTo>
                    <a:pt x="365" y="326"/>
                  </a:lnTo>
                  <a:lnTo>
                    <a:pt x="334" y="317"/>
                  </a:lnTo>
                  <a:lnTo>
                    <a:pt x="304" y="305"/>
                  </a:lnTo>
                  <a:lnTo>
                    <a:pt x="276" y="294"/>
                  </a:lnTo>
                  <a:lnTo>
                    <a:pt x="248" y="282"/>
                  </a:lnTo>
                  <a:lnTo>
                    <a:pt x="222" y="270"/>
                  </a:lnTo>
                  <a:lnTo>
                    <a:pt x="197" y="256"/>
                  </a:lnTo>
                  <a:lnTo>
                    <a:pt x="173" y="243"/>
                  </a:lnTo>
                  <a:lnTo>
                    <a:pt x="151" y="228"/>
                  </a:lnTo>
                  <a:lnTo>
                    <a:pt x="130" y="213"/>
                  </a:lnTo>
                  <a:lnTo>
                    <a:pt x="110" y="198"/>
                  </a:lnTo>
                  <a:lnTo>
                    <a:pt x="92" y="182"/>
                  </a:lnTo>
                  <a:lnTo>
                    <a:pt x="75" y="165"/>
                  </a:lnTo>
                  <a:lnTo>
                    <a:pt x="60" y="149"/>
                  </a:lnTo>
                  <a:lnTo>
                    <a:pt x="46" y="132"/>
                  </a:lnTo>
                  <a:lnTo>
                    <a:pt x="34" y="114"/>
                  </a:lnTo>
                  <a:lnTo>
                    <a:pt x="24" y="96"/>
                  </a:lnTo>
                  <a:lnTo>
                    <a:pt x="16" y="78"/>
                  </a:lnTo>
                  <a:lnTo>
                    <a:pt x="9" y="59"/>
                  </a:lnTo>
                  <a:lnTo>
                    <a:pt x="4" y="40"/>
                  </a:lnTo>
                  <a:lnTo>
                    <a:pt x="1" y="21"/>
                  </a:lnTo>
                  <a:lnTo>
                    <a:pt x="0" y="0"/>
                  </a:lnTo>
                  <a:lnTo>
                    <a:pt x="0" y="305"/>
                  </a:lnTo>
                  <a:lnTo>
                    <a:pt x="1" y="325"/>
                  </a:lnTo>
                  <a:lnTo>
                    <a:pt x="4" y="344"/>
                  </a:lnTo>
                  <a:lnTo>
                    <a:pt x="9" y="363"/>
                  </a:lnTo>
                  <a:lnTo>
                    <a:pt x="16" y="382"/>
                  </a:lnTo>
                  <a:lnTo>
                    <a:pt x="24" y="400"/>
                  </a:lnTo>
                  <a:lnTo>
                    <a:pt x="34" y="418"/>
                  </a:lnTo>
                  <a:lnTo>
                    <a:pt x="46" y="436"/>
                  </a:lnTo>
                  <a:lnTo>
                    <a:pt x="60" y="453"/>
                  </a:lnTo>
                  <a:lnTo>
                    <a:pt x="75" y="470"/>
                  </a:lnTo>
                  <a:lnTo>
                    <a:pt x="92" y="487"/>
                  </a:lnTo>
                  <a:lnTo>
                    <a:pt x="110" y="503"/>
                  </a:lnTo>
                  <a:lnTo>
                    <a:pt x="130" y="518"/>
                  </a:lnTo>
                  <a:lnTo>
                    <a:pt x="151" y="532"/>
                  </a:lnTo>
                  <a:lnTo>
                    <a:pt x="173" y="547"/>
                  </a:lnTo>
                  <a:lnTo>
                    <a:pt x="197" y="561"/>
                  </a:lnTo>
                  <a:lnTo>
                    <a:pt x="222" y="575"/>
                  </a:lnTo>
                  <a:lnTo>
                    <a:pt x="248" y="586"/>
                  </a:lnTo>
                  <a:lnTo>
                    <a:pt x="276" y="599"/>
                  </a:lnTo>
                  <a:lnTo>
                    <a:pt x="304" y="610"/>
                  </a:lnTo>
                  <a:lnTo>
                    <a:pt x="334" y="621"/>
                  </a:lnTo>
                  <a:lnTo>
                    <a:pt x="365" y="631"/>
                  </a:lnTo>
                  <a:lnTo>
                    <a:pt x="397" y="640"/>
                  </a:lnTo>
                  <a:lnTo>
                    <a:pt x="429" y="648"/>
                  </a:lnTo>
                  <a:lnTo>
                    <a:pt x="463" y="656"/>
                  </a:lnTo>
                  <a:lnTo>
                    <a:pt x="497" y="663"/>
                  </a:lnTo>
                  <a:lnTo>
                    <a:pt x="533" y="669"/>
                  </a:lnTo>
                  <a:lnTo>
                    <a:pt x="568" y="674"/>
                  </a:lnTo>
                  <a:lnTo>
                    <a:pt x="605" y="678"/>
                  </a:lnTo>
                  <a:lnTo>
                    <a:pt x="642" y="682"/>
                  </a:lnTo>
                  <a:lnTo>
                    <a:pt x="680" y="684"/>
                  </a:lnTo>
                  <a:lnTo>
                    <a:pt x="719" y="686"/>
                  </a:lnTo>
                  <a:lnTo>
                    <a:pt x="758" y="686"/>
                  </a:lnTo>
                  <a:lnTo>
                    <a:pt x="797" y="686"/>
                  </a:lnTo>
                  <a:lnTo>
                    <a:pt x="836" y="684"/>
                  </a:lnTo>
                  <a:lnTo>
                    <a:pt x="873" y="682"/>
                  </a:lnTo>
                  <a:lnTo>
                    <a:pt x="910" y="678"/>
                  </a:lnTo>
                  <a:lnTo>
                    <a:pt x="947" y="674"/>
                  </a:lnTo>
                  <a:lnTo>
                    <a:pt x="983" y="669"/>
                  </a:lnTo>
                  <a:lnTo>
                    <a:pt x="1019" y="663"/>
                  </a:lnTo>
                  <a:lnTo>
                    <a:pt x="1052" y="656"/>
                  </a:lnTo>
                  <a:lnTo>
                    <a:pt x="1086" y="648"/>
                  </a:lnTo>
                  <a:lnTo>
                    <a:pt x="1119" y="640"/>
                  </a:lnTo>
                  <a:lnTo>
                    <a:pt x="1150" y="631"/>
                  </a:lnTo>
                  <a:lnTo>
                    <a:pt x="1182" y="621"/>
                  </a:lnTo>
                  <a:lnTo>
                    <a:pt x="1211" y="610"/>
                  </a:lnTo>
                  <a:lnTo>
                    <a:pt x="1240" y="599"/>
                  </a:lnTo>
                  <a:lnTo>
                    <a:pt x="1267" y="586"/>
                  </a:lnTo>
                  <a:lnTo>
                    <a:pt x="1293" y="575"/>
                  </a:lnTo>
                  <a:lnTo>
                    <a:pt x="1319" y="561"/>
                  </a:lnTo>
                  <a:lnTo>
                    <a:pt x="1343" y="547"/>
                  </a:lnTo>
                  <a:lnTo>
                    <a:pt x="1365" y="532"/>
                  </a:lnTo>
                  <a:lnTo>
                    <a:pt x="1386" y="518"/>
                  </a:lnTo>
                  <a:lnTo>
                    <a:pt x="1406" y="503"/>
                  </a:lnTo>
                  <a:lnTo>
                    <a:pt x="1424" y="487"/>
                  </a:lnTo>
                  <a:lnTo>
                    <a:pt x="1441" y="470"/>
                  </a:lnTo>
                  <a:lnTo>
                    <a:pt x="1455" y="453"/>
                  </a:lnTo>
                  <a:lnTo>
                    <a:pt x="1469" y="436"/>
                  </a:lnTo>
                  <a:lnTo>
                    <a:pt x="1482" y="418"/>
                  </a:lnTo>
                  <a:lnTo>
                    <a:pt x="1491" y="400"/>
                  </a:lnTo>
                  <a:lnTo>
                    <a:pt x="1500" y="382"/>
                  </a:lnTo>
                  <a:lnTo>
                    <a:pt x="1507" y="363"/>
                  </a:lnTo>
                  <a:lnTo>
                    <a:pt x="1511" y="344"/>
                  </a:lnTo>
                  <a:lnTo>
                    <a:pt x="1514" y="325"/>
                  </a:lnTo>
                  <a:lnTo>
                    <a:pt x="1515" y="305"/>
                  </a:lnTo>
                  <a:lnTo>
                    <a:pt x="1515" y="0"/>
                  </a:lnTo>
                  <a:close/>
                </a:path>
              </a:pathLst>
            </a:custGeom>
            <a:gradFill rotWithShape="1">
              <a:gsLst>
                <a:gs pos="0">
                  <a:srgbClr val="969696"/>
                </a:gs>
                <a:gs pos="50000">
                  <a:srgbClr val="BFBFBF"/>
                </a:gs>
                <a:gs pos="100000">
                  <a:srgbClr val="96969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07" name="Freeform 41"/>
            <p:cNvSpPr>
              <a:spLocks noEditPoints="1"/>
            </p:cNvSpPr>
            <p:nvPr/>
          </p:nvSpPr>
          <p:spPr bwMode="auto">
            <a:xfrm>
              <a:off x="3357" y="1743"/>
              <a:ext cx="879" cy="441"/>
            </a:xfrm>
            <a:custGeom>
              <a:avLst/>
              <a:gdLst>
                <a:gd name="T0" fmla="*/ 372 w 1515"/>
                <a:gd name="T1" fmla="*/ 2 h 761"/>
                <a:gd name="T2" fmla="*/ 269 w 1515"/>
                <a:gd name="T3" fmla="*/ 17 h 761"/>
                <a:gd name="T4" fmla="*/ 176 w 1515"/>
                <a:gd name="T5" fmla="*/ 44 h 761"/>
                <a:gd name="T6" fmla="*/ 100 w 1515"/>
                <a:gd name="T7" fmla="*/ 80 h 761"/>
                <a:gd name="T8" fmla="*/ 44 w 1515"/>
                <a:gd name="T9" fmla="*/ 125 h 761"/>
                <a:gd name="T10" fmla="*/ 9 w 1515"/>
                <a:gd name="T11" fmla="*/ 176 h 761"/>
                <a:gd name="T12" fmla="*/ 0 w 1515"/>
                <a:gd name="T13" fmla="*/ 220 h 761"/>
                <a:gd name="T14" fmla="*/ 14 w 1515"/>
                <a:gd name="T15" fmla="*/ 276 h 761"/>
                <a:gd name="T16" fmla="*/ 53 w 1515"/>
                <a:gd name="T17" fmla="*/ 326 h 761"/>
                <a:gd name="T18" fmla="*/ 114 w 1515"/>
                <a:gd name="T19" fmla="*/ 369 h 761"/>
                <a:gd name="T20" fmla="*/ 194 w 1515"/>
                <a:gd name="T21" fmla="*/ 404 h 761"/>
                <a:gd name="T22" fmla="*/ 288 w 1515"/>
                <a:gd name="T23" fmla="*/ 428 h 761"/>
                <a:gd name="T24" fmla="*/ 395 w 1515"/>
                <a:gd name="T25" fmla="*/ 440 h 761"/>
                <a:gd name="T26" fmla="*/ 485 w 1515"/>
                <a:gd name="T27" fmla="*/ 440 h 761"/>
                <a:gd name="T28" fmla="*/ 591 w 1515"/>
                <a:gd name="T29" fmla="*/ 428 h 761"/>
                <a:gd name="T30" fmla="*/ 686 w 1515"/>
                <a:gd name="T31" fmla="*/ 404 h 761"/>
                <a:gd name="T32" fmla="*/ 765 w 1515"/>
                <a:gd name="T33" fmla="*/ 369 h 761"/>
                <a:gd name="T34" fmla="*/ 826 w 1515"/>
                <a:gd name="T35" fmla="*/ 326 h 761"/>
                <a:gd name="T36" fmla="*/ 865 w 1515"/>
                <a:gd name="T37" fmla="*/ 276 h 761"/>
                <a:gd name="T38" fmla="*/ 879 w 1515"/>
                <a:gd name="T39" fmla="*/ 220 h 761"/>
                <a:gd name="T40" fmla="*/ 870 w 1515"/>
                <a:gd name="T41" fmla="*/ 176 h 761"/>
                <a:gd name="T42" fmla="*/ 836 w 1515"/>
                <a:gd name="T43" fmla="*/ 125 h 761"/>
                <a:gd name="T44" fmla="*/ 779 w 1515"/>
                <a:gd name="T45" fmla="*/ 80 h 761"/>
                <a:gd name="T46" fmla="*/ 703 w 1515"/>
                <a:gd name="T47" fmla="*/ 44 h 761"/>
                <a:gd name="T48" fmla="*/ 610 w 1515"/>
                <a:gd name="T49" fmla="*/ 17 h 761"/>
                <a:gd name="T50" fmla="*/ 507 w 1515"/>
                <a:gd name="T51" fmla="*/ 2 h 761"/>
                <a:gd name="T52" fmla="*/ 440 w 1515"/>
                <a:gd name="T53" fmla="*/ 419 h 761"/>
                <a:gd name="T54" fmla="*/ 360 w 1515"/>
                <a:gd name="T55" fmla="*/ 415 h 761"/>
                <a:gd name="T56" fmla="*/ 268 w 1515"/>
                <a:gd name="T57" fmla="*/ 399 h 761"/>
                <a:gd name="T58" fmla="*/ 188 w 1515"/>
                <a:gd name="T59" fmla="*/ 374 h 761"/>
                <a:gd name="T60" fmla="*/ 123 w 1515"/>
                <a:gd name="T61" fmla="*/ 340 h 761"/>
                <a:gd name="T62" fmla="*/ 75 w 1515"/>
                <a:gd name="T63" fmla="*/ 298 h 761"/>
                <a:gd name="T64" fmla="*/ 48 w 1515"/>
                <a:gd name="T65" fmla="*/ 250 h 761"/>
                <a:gd name="T66" fmla="*/ 45 w 1515"/>
                <a:gd name="T67" fmla="*/ 210 h 761"/>
                <a:gd name="T68" fmla="*/ 62 w 1515"/>
                <a:gd name="T69" fmla="*/ 162 h 761"/>
                <a:gd name="T70" fmla="*/ 102 w 1515"/>
                <a:gd name="T71" fmla="*/ 118 h 761"/>
                <a:gd name="T72" fmla="*/ 160 w 1515"/>
                <a:gd name="T73" fmla="*/ 80 h 761"/>
                <a:gd name="T74" fmla="*/ 234 w 1515"/>
                <a:gd name="T75" fmla="*/ 50 h 761"/>
                <a:gd name="T76" fmla="*/ 322 w 1515"/>
                <a:gd name="T77" fmla="*/ 31 h 761"/>
                <a:gd name="T78" fmla="*/ 419 w 1515"/>
                <a:gd name="T79" fmla="*/ 22 h 761"/>
                <a:gd name="T80" fmla="*/ 500 w 1515"/>
                <a:gd name="T81" fmla="*/ 24 h 761"/>
                <a:gd name="T82" fmla="*/ 594 w 1515"/>
                <a:gd name="T83" fmla="*/ 37 h 761"/>
                <a:gd name="T84" fmla="*/ 677 w 1515"/>
                <a:gd name="T85" fmla="*/ 61 h 761"/>
                <a:gd name="T86" fmla="*/ 745 w 1515"/>
                <a:gd name="T87" fmla="*/ 94 h 761"/>
                <a:gd name="T88" fmla="*/ 796 w 1515"/>
                <a:gd name="T89" fmla="*/ 134 h 761"/>
                <a:gd name="T90" fmla="*/ 827 w 1515"/>
                <a:gd name="T91" fmla="*/ 181 h 761"/>
                <a:gd name="T92" fmla="*/ 835 w 1515"/>
                <a:gd name="T93" fmla="*/ 220 h 761"/>
                <a:gd name="T94" fmla="*/ 823 w 1515"/>
                <a:gd name="T95" fmla="*/ 270 h 761"/>
                <a:gd name="T96" fmla="*/ 788 w 1515"/>
                <a:gd name="T97" fmla="*/ 315 h 761"/>
                <a:gd name="T98" fmla="*/ 733 w 1515"/>
                <a:gd name="T99" fmla="*/ 354 h 761"/>
                <a:gd name="T100" fmla="*/ 661 w 1515"/>
                <a:gd name="T101" fmla="*/ 385 h 761"/>
                <a:gd name="T102" fmla="*/ 576 w 1515"/>
                <a:gd name="T103" fmla="*/ 407 h 761"/>
                <a:gd name="T104" fmla="*/ 480 w 1515"/>
                <a:gd name="T105" fmla="*/ 418 h 76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15"/>
                <a:gd name="T160" fmla="*/ 0 h 761"/>
                <a:gd name="T161" fmla="*/ 1515 w 1515"/>
                <a:gd name="T162" fmla="*/ 761 h 76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15" h="761">
                  <a:moveTo>
                    <a:pt x="758" y="0"/>
                  </a:moveTo>
                  <a:lnTo>
                    <a:pt x="758" y="0"/>
                  </a:lnTo>
                  <a:lnTo>
                    <a:pt x="719" y="0"/>
                  </a:lnTo>
                  <a:lnTo>
                    <a:pt x="680" y="2"/>
                  </a:lnTo>
                  <a:lnTo>
                    <a:pt x="642" y="4"/>
                  </a:lnTo>
                  <a:lnTo>
                    <a:pt x="605" y="7"/>
                  </a:lnTo>
                  <a:lnTo>
                    <a:pt x="568" y="11"/>
                  </a:lnTo>
                  <a:lnTo>
                    <a:pt x="533" y="17"/>
                  </a:lnTo>
                  <a:lnTo>
                    <a:pt x="497" y="23"/>
                  </a:lnTo>
                  <a:lnTo>
                    <a:pt x="463" y="29"/>
                  </a:lnTo>
                  <a:lnTo>
                    <a:pt x="429" y="37"/>
                  </a:lnTo>
                  <a:lnTo>
                    <a:pt x="397" y="45"/>
                  </a:lnTo>
                  <a:lnTo>
                    <a:pt x="365" y="55"/>
                  </a:lnTo>
                  <a:lnTo>
                    <a:pt x="334" y="64"/>
                  </a:lnTo>
                  <a:lnTo>
                    <a:pt x="304" y="76"/>
                  </a:lnTo>
                  <a:lnTo>
                    <a:pt x="276" y="86"/>
                  </a:lnTo>
                  <a:lnTo>
                    <a:pt x="248" y="99"/>
                  </a:lnTo>
                  <a:lnTo>
                    <a:pt x="222" y="111"/>
                  </a:lnTo>
                  <a:lnTo>
                    <a:pt x="197" y="124"/>
                  </a:lnTo>
                  <a:lnTo>
                    <a:pt x="173" y="138"/>
                  </a:lnTo>
                  <a:lnTo>
                    <a:pt x="151" y="153"/>
                  </a:lnTo>
                  <a:lnTo>
                    <a:pt x="130" y="168"/>
                  </a:lnTo>
                  <a:lnTo>
                    <a:pt x="110" y="183"/>
                  </a:lnTo>
                  <a:lnTo>
                    <a:pt x="92" y="198"/>
                  </a:lnTo>
                  <a:lnTo>
                    <a:pt x="75" y="215"/>
                  </a:lnTo>
                  <a:lnTo>
                    <a:pt x="60" y="232"/>
                  </a:lnTo>
                  <a:lnTo>
                    <a:pt x="46" y="249"/>
                  </a:lnTo>
                  <a:lnTo>
                    <a:pt x="34" y="267"/>
                  </a:lnTo>
                  <a:lnTo>
                    <a:pt x="24" y="285"/>
                  </a:lnTo>
                  <a:lnTo>
                    <a:pt x="16" y="303"/>
                  </a:lnTo>
                  <a:lnTo>
                    <a:pt x="9" y="322"/>
                  </a:lnTo>
                  <a:lnTo>
                    <a:pt x="4" y="341"/>
                  </a:lnTo>
                  <a:lnTo>
                    <a:pt x="1" y="360"/>
                  </a:lnTo>
                  <a:lnTo>
                    <a:pt x="0" y="380"/>
                  </a:lnTo>
                  <a:lnTo>
                    <a:pt x="1" y="401"/>
                  </a:lnTo>
                  <a:lnTo>
                    <a:pt x="4" y="420"/>
                  </a:lnTo>
                  <a:lnTo>
                    <a:pt x="9" y="439"/>
                  </a:lnTo>
                  <a:lnTo>
                    <a:pt x="16" y="458"/>
                  </a:lnTo>
                  <a:lnTo>
                    <a:pt x="24" y="476"/>
                  </a:lnTo>
                  <a:lnTo>
                    <a:pt x="34" y="494"/>
                  </a:lnTo>
                  <a:lnTo>
                    <a:pt x="46" y="512"/>
                  </a:lnTo>
                  <a:lnTo>
                    <a:pt x="60" y="529"/>
                  </a:lnTo>
                  <a:lnTo>
                    <a:pt x="75" y="545"/>
                  </a:lnTo>
                  <a:lnTo>
                    <a:pt x="92" y="562"/>
                  </a:lnTo>
                  <a:lnTo>
                    <a:pt x="110" y="578"/>
                  </a:lnTo>
                  <a:lnTo>
                    <a:pt x="130" y="593"/>
                  </a:lnTo>
                  <a:lnTo>
                    <a:pt x="151" y="608"/>
                  </a:lnTo>
                  <a:lnTo>
                    <a:pt x="173" y="623"/>
                  </a:lnTo>
                  <a:lnTo>
                    <a:pt x="197" y="636"/>
                  </a:lnTo>
                  <a:lnTo>
                    <a:pt x="222" y="650"/>
                  </a:lnTo>
                  <a:lnTo>
                    <a:pt x="248" y="662"/>
                  </a:lnTo>
                  <a:lnTo>
                    <a:pt x="276" y="674"/>
                  </a:lnTo>
                  <a:lnTo>
                    <a:pt x="304" y="685"/>
                  </a:lnTo>
                  <a:lnTo>
                    <a:pt x="334" y="697"/>
                  </a:lnTo>
                  <a:lnTo>
                    <a:pt x="365" y="706"/>
                  </a:lnTo>
                  <a:lnTo>
                    <a:pt x="397" y="716"/>
                  </a:lnTo>
                  <a:lnTo>
                    <a:pt x="429" y="723"/>
                  </a:lnTo>
                  <a:lnTo>
                    <a:pt x="463" y="732"/>
                  </a:lnTo>
                  <a:lnTo>
                    <a:pt x="497" y="738"/>
                  </a:lnTo>
                  <a:lnTo>
                    <a:pt x="533" y="744"/>
                  </a:lnTo>
                  <a:lnTo>
                    <a:pt x="568" y="750"/>
                  </a:lnTo>
                  <a:lnTo>
                    <a:pt x="605" y="754"/>
                  </a:lnTo>
                  <a:lnTo>
                    <a:pt x="642" y="757"/>
                  </a:lnTo>
                  <a:lnTo>
                    <a:pt x="680" y="759"/>
                  </a:lnTo>
                  <a:lnTo>
                    <a:pt x="719" y="761"/>
                  </a:lnTo>
                  <a:lnTo>
                    <a:pt x="758" y="761"/>
                  </a:lnTo>
                  <a:lnTo>
                    <a:pt x="797" y="761"/>
                  </a:lnTo>
                  <a:lnTo>
                    <a:pt x="836" y="759"/>
                  </a:lnTo>
                  <a:lnTo>
                    <a:pt x="873" y="757"/>
                  </a:lnTo>
                  <a:lnTo>
                    <a:pt x="910" y="754"/>
                  </a:lnTo>
                  <a:lnTo>
                    <a:pt x="947" y="750"/>
                  </a:lnTo>
                  <a:lnTo>
                    <a:pt x="983" y="744"/>
                  </a:lnTo>
                  <a:lnTo>
                    <a:pt x="1019" y="738"/>
                  </a:lnTo>
                  <a:lnTo>
                    <a:pt x="1052" y="732"/>
                  </a:lnTo>
                  <a:lnTo>
                    <a:pt x="1086" y="723"/>
                  </a:lnTo>
                  <a:lnTo>
                    <a:pt x="1119" y="716"/>
                  </a:lnTo>
                  <a:lnTo>
                    <a:pt x="1150" y="706"/>
                  </a:lnTo>
                  <a:lnTo>
                    <a:pt x="1182" y="697"/>
                  </a:lnTo>
                  <a:lnTo>
                    <a:pt x="1211" y="685"/>
                  </a:lnTo>
                  <a:lnTo>
                    <a:pt x="1240" y="674"/>
                  </a:lnTo>
                  <a:lnTo>
                    <a:pt x="1267" y="662"/>
                  </a:lnTo>
                  <a:lnTo>
                    <a:pt x="1293" y="650"/>
                  </a:lnTo>
                  <a:lnTo>
                    <a:pt x="1319" y="636"/>
                  </a:lnTo>
                  <a:lnTo>
                    <a:pt x="1343" y="623"/>
                  </a:lnTo>
                  <a:lnTo>
                    <a:pt x="1365" y="608"/>
                  </a:lnTo>
                  <a:lnTo>
                    <a:pt x="1386" y="593"/>
                  </a:lnTo>
                  <a:lnTo>
                    <a:pt x="1406" y="578"/>
                  </a:lnTo>
                  <a:lnTo>
                    <a:pt x="1424" y="562"/>
                  </a:lnTo>
                  <a:lnTo>
                    <a:pt x="1441" y="545"/>
                  </a:lnTo>
                  <a:lnTo>
                    <a:pt x="1455" y="529"/>
                  </a:lnTo>
                  <a:lnTo>
                    <a:pt x="1469" y="512"/>
                  </a:lnTo>
                  <a:lnTo>
                    <a:pt x="1482" y="494"/>
                  </a:lnTo>
                  <a:lnTo>
                    <a:pt x="1491" y="476"/>
                  </a:lnTo>
                  <a:lnTo>
                    <a:pt x="1500" y="458"/>
                  </a:lnTo>
                  <a:lnTo>
                    <a:pt x="1507" y="439"/>
                  </a:lnTo>
                  <a:lnTo>
                    <a:pt x="1511" y="420"/>
                  </a:lnTo>
                  <a:lnTo>
                    <a:pt x="1514" y="401"/>
                  </a:lnTo>
                  <a:lnTo>
                    <a:pt x="1515" y="380"/>
                  </a:lnTo>
                  <a:lnTo>
                    <a:pt x="1514" y="360"/>
                  </a:lnTo>
                  <a:lnTo>
                    <a:pt x="1511" y="341"/>
                  </a:lnTo>
                  <a:lnTo>
                    <a:pt x="1507" y="322"/>
                  </a:lnTo>
                  <a:lnTo>
                    <a:pt x="1500" y="303"/>
                  </a:lnTo>
                  <a:lnTo>
                    <a:pt x="1491" y="285"/>
                  </a:lnTo>
                  <a:lnTo>
                    <a:pt x="1482" y="267"/>
                  </a:lnTo>
                  <a:lnTo>
                    <a:pt x="1469" y="249"/>
                  </a:lnTo>
                  <a:lnTo>
                    <a:pt x="1455" y="232"/>
                  </a:lnTo>
                  <a:lnTo>
                    <a:pt x="1441" y="215"/>
                  </a:lnTo>
                  <a:lnTo>
                    <a:pt x="1424" y="198"/>
                  </a:lnTo>
                  <a:lnTo>
                    <a:pt x="1406" y="183"/>
                  </a:lnTo>
                  <a:lnTo>
                    <a:pt x="1386" y="168"/>
                  </a:lnTo>
                  <a:lnTo>
                    <a:pt x="1365" y="153"/>
                  </a:lnTo>
                  <a:lnTo>
                    <a:pt x="1343" y="138"/>
                  </a:lnTo>
                  <a:lnTo>
                    <a:pt x="1319" y="124"/>
                  </a:lnTo>
                  <a:lnTo>
                    <a:pt x="1293" y="111"/>
                  </a:lnTo>
                  <a:lnTo>
                    <a:pt x="1267" y="99"/>
                  </a:lnTo>
                  <a:lnTo>
                    <a:pt x="1240" y="86"/>
                  </a:lnTo>
                  <a:lnTo>
                    <a:pt x="1211" y="76"/>
                  </a:lnTo>
                  <a:lnTo>
                    <a:pt x="1182" y="64"/>
                  </a:lnTo>
                  <a:lnTo>
                    <a:pt x="1150" y="55"/>
                  </a:lnTo>
                  <a:lnTo>
                    <a:pt x="1119" y="45"/>
                  </a:lnTo>
                  <a:lnTo>
                    <a:pt x="1086" y="37"/>
                  </a:lnTo>
                  <a:lnTo>
                    <a:pt x="1052" y="29"/>
                  </a:lnTo>
                  <a:lnTo>
                    <a:pt x="1019" y="23"/>
                  </a:lnTo>
                  <a:lnTo>
                    <a:pt x="983" y="17"/>
                  </a:lnTo>
                  <a:lnTo>
                    <a:pt x="947" y="11"/>
                  </a:lnTo>
                  <a:lnTo>
                    <a:pt x="910" y="7"/>
                  </a:lnTo>
                  <a:lnTo>
                    <a:pt x="873" y="4"/>
                  </a:lnTo>
                  <a:lnTo>
                    <a:pt x="836" y="2"/>
                  </a:lnTo>
                  <a:lnTo>
                    <a:pt x="797" y="0"/>
                  </a:lnTo>
                  <a:lnTo>
                    <a:pt x="758" y="0"/>
                  </a:lnTo>
                  <a:close/>
                  <a:moveTo>
                    <a:pt x="758" y="723"/>
                  </a:moveTo>
                  <a:lnTo>
                    <a:pt x="758" y="723"/>
                  </a:lnTo>
                  <a:lnTo>
                    <a:pt x="723" y="723"/>
                  </a:lnTo>
                  <a:lnTo>
                    <a:pt x="688" y="721"/>
                  </a:lnTo>
                  <a:lnTo>
                    <a:pt x="654" y="719"/>
                  </a:lnTo>
                  <a:lnTo>
                    <a:pt x="620" y="716"/>
                  </a:lnTo>
                  <a:lnTo>
                    <a:pt x="587" y="713"/>
                  </a:lnTo>
                  <a:lnTo>
                    <a:pt x="555" y="707"/>
                  </a:lnTo>
                  <a:lnTo>
                    <a:pt x="523" y="702"/>
                  </a:lnTo>
                  <a:lnTo>
                    <a:pt x="493" y="697"/>
                  </a:lnTo>
                  <a:lnTo>
                    <a:pt x="462" y="689"/>
                  </a:lnTo>
                  <a:lnTo>
                    <a:pt x="433" y="682"/>
                  </a:lnTo>
                  <a:lnTo>
                    <a:pt x="404" y="673"/>
                  </a:lnTo>
                  <a:lnTo>
                    <a:pt x="377" y="665"/>
                  </a:lnTo>
                  <a:lnTo>
                    <a:pt x="349" y="655"/>
                  </a:lnTo>
                  <a:lnTo>
                    <a:pt x="324" y="645"/>
                  </a:lnTo>
                  <a:lnTo>
                    <a:pt x="299" y="634"/>
                  </a:lnTo>
                  <a:lnTo>
                    <a:pt x="276" y="623"/>
                  </a:lnTo>
                  <a:lnTo>
                    <a:pt x="253" y="611"/>
                  </a:lnTo>
                  <a:lnTo>
                    <a:pt x="232" y="598"/>
                  </a:lnTo>
                  <a:lnTo>
                    <a:pt x="212" y="586"/>
                  </a:lnTo>
                  <a:lnTo>
                    <a:pt x="193" y="572"/>
                  </a:lnTo>
                  <a:lnTo>
                    <a:pt x="175" y="558"/>
                  </a:lnTo>
                  <a:lnTo>
                    <a:pt x="158" y="543"/>
                  </a:lnTo>
                  <a:lnTo>
                    <a:pt x="143" y="529"/>
                  </a:lnTo>
                  <a:lnTo>
                    <a:pt x="130" y="514"/>
                  </a:lnTo>
                  <a:lnTo>
                    <a:pt x="117" y="498"/>
                  </a:lnTo>
                  <a:lnTo>
                    <a:pt x="106" y="482"/>
                  </a:lnTo>
                  <a:lnTo>
                    <a:pt x="97" y="466"/>
                  </a:lnTo>
                  <a:lnTo>
                    <a:pt x="90" y="449"/>
                  </a:lnTo>
                  <a:lnTo>
                    <a:pt x="83" y="432"/>
                  </a:lnTo>
                  <a:lnTo>
                    <a:pt x="79" y="415"/>
                  </a:lnTo>
                  <a:lnTo>
                    <a:pt x="77" y="398"/>
                  </a:lnTo>
                  <a:lnTo>
                    <a:pt x="76" y="380"/>
                  </a:lnTo>
                  <a:lnTo>
                    <a:pt x="77" y="362"/>
                  </a:lnTo>
                  <a:lnTo>
                    <a:pt x="79" y="346"/>
                  </a:lnTo>
                  <a:lnTo>
                    <a:pt x="83" y="329"/>
                  </a:lnTo>
                  <a:lnTo>
                    <a:pt x="90" y="312"/>
                  </a:lnTo>
                  <a:lnTo>
                    <a:pt x="97" y="295"/>
                  </a:lnTo>
                  <a:lnTo>
                    <a:pt x="106" y="279"/>
                  </a:lnTo>
                  <a:lnTo>
                    <a:pt x="117" y="263"/>
                  </a:lnTo>
                  <a:lnTo>
                    <a:pt x="130" y="247"/>
                  </a:lnTo>
                  <a:lnTo>
                    <a:pt x="143" y="232"/>
                  </a:lnTo>
                  <a:lnTo>
                    <a:pt x="158" y="218"/>
                  </a:lnTo>
                  <a:lnTo>
                    <a:pt x="175" y="203"/>
                  </a:lnTo>
                  <a:lnTo>
                    <a:pt x="193" y="189"/>
                  </a:lnTo>
                  <a:lnTo>
                    <a:pt x="212" y="175"/>
                  </a:lnTo>
                  <a:lnTo>
                    <a:pt x="232" y="162"/>
                  </a:lnTo>
                  <a:lnTo>
                    <a:pt x="253" y="150"/>
                  </a:lnTo>
                  <a:lnTo>
                    <a:pt x="276" y="138"/>
                  </a:lnTo>
                  <a:lnTo>
                    <a:pt x="299" y="127"/>
                  </a:lnTo>
                  <a:lnTo>
                    <a:pt x="324" y="116"/>
                  </a:lnTo>
                  <a:lnTo>
                    <a:pt x="349" y="105"/>
                  </a:lnTo>
                  <a:lnTo>
                    <a:pt x="377" y="96"/>
                  </a:lnTo>
                  <a:lnTo>
                    <a:pt x="404" y="87"/>
                  </a:lnTo>
                  <a:lnTo>
                    <a:pt x="433" y="79"/>
                  </a:lnTo>
                  <a:lnTo>
                    <a:pt x="462" y="72"/>
                  </a:lnTo>
                  <a:lnTo>
                    <a:pt x="493" y="64"/>
                  </a:lnTo>
                  <a:lnTo>
                    <a:pt x="523" y="59"/>
                  </a:lnTo>
                  <a:lnTo>
                    <a:pt x="555" y="54"/>
                  </a:lnTo>
                  <a:lnTo>
                    <a:pt x="587" y="48"/>
                  </a:lnTo>
                  <a:lnTo>
                    <a:pt x="620" y="45"/>
                  </a:lnTo>
                  <a:lnTo>
                    <a:pt x="654" y="42"/>
                  </a:lnTo>
                  <a:lnTo>
                    <a:pt x="688" y="40"/>
                  </a:lnTo>
                  <a:lnTo>
                    <a:pt x="723" y="38"/>
                  </a:lnTo>
                  <a:lnTo>
                    <a:pt x="758" y="38"/>
                  </a:lnTo>
                  <a:lnTo>
                    <a:pt x="792" y="38"/>
                  </a:lnTo>
                  <a:lnTo>
                    <a:pt x="827" y="40"/>
                  </a:lnTo>
                  <a:lnTo>
                    <a:pt x="862" y="42"/>
                  </a:lnTo>
                  <a:lnTo>
                    <a:pt x="896" y="45"/>
                  </a:lnTo>
                  <a:lnTo>
                    <a:pt x="928" y="48"/>
                  </a:lnTo>
                  <a:lnTo>
                    <a:pt x="961" y="54"/>
                  </a:lnTo>
                  <a:lnTo>
                    <a:pt x="992" y="59"/>
                  </a:lnTo>
                  <a:lnTo>
                    <a:pt x="1023" y="64"/>
                  </a:lnTo>
                  <a:lnTo>
                    <a:pt x="1053" y="72"/>
                  </a:lnTo>
                  <a:lnTo>
                    <a:pt x="1083" y="79"/>
                  </a:lnTo>
                  <a:lnTo>
                    <a:pt x="1111" y="87"/>
                  </a:lnTo>
                  <a:lnTo>
                    <a:pt x="1139" y="96"/>
                  </a:lnTo>
                  <a:lnTo>
                    <a:pt x="1166" y="105"/>
                  </a:lnTo>
                  <a:lnTo>
                    <a:pt x="1191" y="116"/>
                  </a:lnTo>
                  <a:lnTo>
                    <a:pt x="1216" y="127"/>
                  </a:lnTo>
                  <a:lnTo>
                    <a:pt x="1240" y="138"/>
                  </a:lnTo>
                  <a:lnTo>
                    <a:pt x="1263" y="150"/>
                  </a:lnTo>
                  <a:lnTo>
                    <a:pt x="1284" y="162"/>
                  </a:lnTo>
                  <a:lnTo>
                    <a:pt x="1304" y="175"/>
                  </a:lnTo>
                  <a:lnTo>
                    <a:pt x="1323" y="189"/>
                  </a:lnTo>
                  <a:lnTo>
                    <a:pt x="1341" y="203"/>
                  </a:lnTo>
                  <a:lnTo>
                    <a:pt x="1358" y="218"/>
                  </a:lnTo>
                  <a:lnTo>
                    <a:pt x="1372" y="232"/>
                  </a:lnTo>
                  <a:lnTo>
                    <a:pt x="1386" y="247"/>
                  </a:lnTo>
                  <a:lnTo>
                    <a:pt x="1399" y="263"/>
                  </a:lnTo>
                  <a:lnTo>
                    <a:pt x="1409" y="279"/>
                  </a:lnTo>
                  <a:lnTo>
                    <a:pt x="1419" y="295"/>
                  </a:lnTo>
                  <a:lnTo>
                    <a:pt x="1426" y="312"/>
                  </a:lnTo>
                  <a:lnTo>
                    <a:pt x="1432" y="329"/>
                  </a:lnTo>
                  <a:lnTo>
                    <a:pt x="1436" y="346"/>
                  </a:lnTo>
                  <a:lnTo>
                    <a:pt x="1439" y="362"/>
                  </a:lnTo>
                  <a:lnTo>
                    <a:pt x="1440" y="380"/>
                  </a:lnTo>
                  <a:lnTo>
                    <a:pt x="1439" y="398"/>
                  </a:lnTo>
                  <a:lnTo>
                    <a:pt x="1436" y="415"/>
                  </a:lnTo>
                  <a:lnTo>
                    <a:pt x="1432" y="432"/>
                  </a:lnTo>
                  <a:lnTo>
                    <a:pt x="1426" y="449"/>
                  </a:lnTo>
                  <a:lnTo>
                    <a:pt x="1419" y="466"/>
                  </a:lnTo>
                  <a:lnTo>
                    <a:pt x="1409" y="482"/>
                  </a:lnTo>
                  <a:lnTo>
                    <a:pt x="1399" y="498"/>
                  </a:lnTo>
                  <a:lnTo>
                    <a:pt x="1386" y="514"/>
                  </a:lnTo>
                  <a:lnTo>
                    <a:pt x="1372" y="529"/>
                  </a:lnTo>
                  <a:lnTo>
                    <a:pt x="1358" y="543"/>
                  </a:lnTo>
                  <a:lnTo>
                    <a:pt x="1341" y="558"/>
                  </a:lnTo>
                  <a:lnTo>
                    <a:pt x="1323" y="572"/>
                  </a:lnTo>
                  <a:lnTo>
                    <a:pt x="1304" y="586"/>
                  </a:lnTo>
                  <a:lnTo>
                    <a:pt x="1284" y="598"/>
                  </a:lnTo>
                  <a:lnTo>
                    <a:pt x="1263" y="611"/>
                  </a:lnTo>
                  <a:lnTo>
                    <a:pt x="1240" y="623"/>
                  </a:lnTo>
                  <a:lnTo>
                    <a:pt x="1216" y="634"/>
                  </a:lnTo>
                  <a:lnTo>
                    <a:pt x="1191" y="645"/>
                  </a:lnTo>
                  <a:lnTo>
                    <a:pt x="1166" y="655"/>
                  </a:lnTo>
                  <a:lnTo>
                    <a:pt x="1139" y="665"/>
                  </a:lnTo>
                  <a:lnTo>
                    <a:pt x="1111" y="673"/>
                  </a:lnTo>
                  <a:lnTo>
                    <a:pt x="1083" y="682"/>
                  </a:lnTo>
                  <a:lnTo>
                    <a:pt x="1053" y="689"/>
                  </a:lnTo>
                  <a:lnTo>
                    <a:pt x="1023" y="697"/>
                  </a:lnTo>
                  <a:lnTo>
                    <a:pt x="992" y="702"/>
                  </a:lnTo>
                  <a:lnTo>
                    <a:pt x="961" y="707"/>
                  </a:lnTo>
                  <a:lnTo>
                    <a:pt x="928" y="713"/>
                  </a:lnTo>
                  <a:lnTo>
                    <a:pt x="896" y="716"/>
                  </a:lnTo>
                  <a:lnTo>
                    <a:pt x="862" y="719"/>
                  </a:lnTo>
                  <a:lnTo>
                    <a:pt x="827" y="721"/>
                  </a:lnTo>
                  <a:lnTo>
                    <a:pt x="792" y="723"/>
                  </a:lnTo>
                  <a:lnTo>
                    <a:pt x="758" y="723"/>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108" name="Group 42"/>
          <p:cNvGrpSpPr>
            <a:grpSpLocks/>
          </p:cNvGrpSpPr>
          <p:nvPr/>
        </p:nvGrpSpPr>
        <p:grpSpPr bwMode="auto">
          <a:xfrm>
            <a:off x="5270500" y="3144838"/>
            <a:ext cx="544513" cy="546100"/>
            <a:chOff x="4413" y="1610"/>
            <a:chExt cx="704" cy="707"/>
          </a:xfrm>
        </p:grpSpPr>
        <p:sp>
          <p:nvSpPr>
            <p:cNvPr id="109" name="Freeform 43"/>
            <p:cNvSpPr>
              <a:spLocks/>
            </p:cNvSpPr>
            <p:nvPr/>
          </p:nvSpPr>
          <p:spPr bwMode="auto">
            <a:xfrm>
              <a:off x="4457" y="1631"/>
              <a:ext cx="616" cy="509"/>
            </a:xfrm>
            <a:custGeom>
              <a:avLst/>
              <a:gdLst>
                <a:gd name="T0" fmla="*/ 615 w 1061"/>
                <a:gd name="T1" fmla="*/ 501 h 876"/>
                <a:gd name="T2" fmla="*/ 610 w 1061"/>
                <a:gd name="T3" fmla="*/ 478 h 876"/>
                <a:gd name="T4" fmla="*/ 597 w 1061"/>
                <a:gd name="T5" fmla="*/ 456 h 876"/>
                <a:gd name="T6" fmla="*/ 579 w 1061"/>
                <a:gd name="T7" fmla="*/ 435 h 876"/>
                <a:gd name="T8" fmla="*/ 555 w 1061"/>
                <a:gd name="T9" fmla="*/ 416 h 876"/>
                <a:gd name="T10" fmla="*/ 525 w 1061"/>
                <a:gd name="T11" fmla="*/ 400 h 876"/>
                <a:gd name="T12" fmla="*/ 492 w 1061"/>
                <a:gd name="T13" fmla="*/ 385 h 876"/>
                <a:gd name="T14" fmla="*/ 455 w 1061"/>
                <a:gd name="T15" fmla="*/ 372 h 876"/>
                <a:gd name="T16" fmla="*/ 414 w 1061"/>
                <a:gd name="T17" fmla="*/ 363 h 876"/>
                <a:gd name="T18" fmla="*/ 370 w 1061"/>
                <a:gd name="T19" fmla="*/ 357 h 876"/>
                <a:gd name="T20" fmla="*/ 324 w 1061"/>
                <a:gd name="T21" fmla="*/ 354 h 876"/>
                <a:gd name="T22" fmla="*/ 292 w 1061"/>
                <a:gd name="T23" fmla="*/ 354 h 876"/>
                <a:gd name="T24" fmla="*/ 246 w 1061"/>
                <a:gd name="T25" fmla="*/ 357 h 876"/>
                <a:gd name="T26" fmla="*/ 202 w 1061"/>
                <a:gd name="T27" fmla="*/ 363 h 876"/>
                <a:gd name="T28" fmla="*/ 161 w 1061"/>
                <a:gd name="T29" fmla="*/ 372 h 876"/>
                <a:gd name="T30" fmla="*/ 124 w 1061"/>
                <a:gd name="T31" fmla="*/ 385 h 876"/>
                <a:gd name="T32" fmla="*/ 91 w 1061"/>
                <a:gd name="T33" fmla="*/ 400 h 876"/>
                <a:gd name="T34" fmla="*/ 61 w 1061"/>
                <a:gd name="T35" fmla="*/ 416 h 876"/>
                <a:gd name="T36" fmla="*/ 37 w 1061"/>
                <a:gd name="T37" fmla="*/ 435 h 876"/>
                <a:gd name="T38" fmla="*/ 19 w 1061"/>
                <a:gd name="T39" fmla="*/ 456 h 876"/>
                <a:gd name="T40" fmla="*/ 6 w 1061"/>
                <a:gd name="T41" fmla="*/ 478 h 876"/>
                <a:gd name="T42" fmla="*/ 1 w 1061"/>
                <a:gd name="T43" fmla="*/ 501 h 876"/>
                <a:gd name="T44" fmla="*/ 0 w 1061"/>
                <a:gd name="T45" fmla="*/ 155 h 876"/>
                <a:gd name="T46" fmla="*/ 3 w 1061"/>
                <a:gd name="T47" fmla="*/ 132 h 876"/>
                <a:gd name="T48" fmla="*/ 14 w 1061"/>
                <a:gd name="T49" fmla="*/ 109 h 876"/>
                <a:gd name="T50" fmla="*/ 31 w 1061"/>
                <a:gd name="T51" fmla="*/ 88 h 876"/>
                <a:gd name="T52" fmla="*/ 53 w 1061"/>
                <a:gd name="T53" fmla="*/ 69 h 876"/>
                <a:gd name="T54" fmla="*/ 80 w 1061"/>
                <a:gd name="T55" fmla="*/ 51 h 876"/>
                <a:gd name="T56" fmla="*/ 112 w 1061"/>
                <a:gd name="T57" fmla="*/ 36 h 876"/>
                <a:gd name="T58" fmla="*/ 149 w 1061"/>
                <a:gd name="T59" fmla="*/ 22 h 876"/>
                <a:gd name="T60" fmla="*/ 188 w 1061"/>
                <a:gd name="T61" fmla="*/ 12 h 876"/>
                <a:gd name="T62" fmla="*/ 231 w 1061"/>
                <a:gd name="T63" fmla="*/ 5 h 876"/>
                <a:gd name="T64" fmla="*/ 276 w 1061"/>
                <a:gd name="T65" fmla="*/ 1 h 876"/>
                <a:gd name="T66" fmla="*/ 308 w 1061"/>
                <a:gd name="T67" fmla="*/ 0 h 876"/>
                <a:gd name="T68" fmla="*/ 355 w 1061"/>
                <a:gd name="T69" fmla="*/ 2 h 876"/>
                <a:gd name="T70" fmla="*/ 399 w 1061"/>
                <a:gd name="T71" fmla="*/ 7 h 876"/>
                <a:gd name="T72" fmla="*/ 442 w 1061"/>
                <a:gd name="T73" fmla="*/ 16 h 876"/>
                <a:gd name="T74" fmla="*/ 480 w 1061"/>
                <a:gd name="T75" fmla="*/ 27 h 876"/>
                <a:gd name="T76" fmla="*/ 515 w 1061"/>
                <a:gd name="T77" fmla="*/ 40 h 876"/>
                <a:gd name="T78" fmla="*/ 546 w 1061"/>
                <a:gd name="T79" fmla="*/ 57 h 876"/>
                <a:gd name="T80" fmla="*/ 571 w 1061"/>
                <a:gd name="T81" fmla="*/ 74 h 876"/>
                <a:gd name="T82" fmla="*/ 592 w 1061"/>
                <a:gd name="T83" fmla="*/ 95 h 876"/>
                <a:gd name="T84" fmla="*/ 606 w 1061"/>
                <a:gd name="T85" fmla="*/ 116 h 876"/>
                <a:gd name="T86" fmla="*/ 614 w 1061"/>
                <a:gd name="T87" fmla="*/ 139 h 876"/>
                <a:gd name="T88" fmla="*/ 616 w 1061"/>
                <a:gd name="T89" fmla="*/ 509 h 8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1"/>
                <a:gd name="T136" fmla="*/ 0 h 876"/>
                <a:gd name="T137" fmla="*/ 1061 w 1061"/>
                <a:gd name="T138" fmla="*/ 876 h 87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1" h="876">
                  <a:moveTo>
                    <a:pt x="1061" y="876"/>
                  </a:moveTo>
                  <a:lnTo>
                    <a:pt x="1061" y="876"/>
                  </a:lnTo>
                  <a:lnTo>
                    <a:pt x="1060" y="862"/>
                  </a:lnTo>
                  <a:lnTo>
                    <a:pt x="1058" y="849"/>
                  </a:lnTo>
                  <a:lnTo>
                    <a:pt x="1054" y="836"/>
                  </a:lnTo>
                  <a:lnTo>
                    <a:pt x="1050" y="822"/>
                  </a:lnTo>
                  <a:lnTo>
                    <a:pt x="1044" y="809"/>
                  </a:lnTo>
                  <a:lnTo>
                    <a:pt x="1037" y="797"/>
                  </a:lnTo>
                  <a:lnTo>
                    <a:pt x="1028" y="784"/>
                  </a:lnTo>
                  <a:lnTo>
                    <a:pt x="1019" y="772"/>
                  </a:lnTo>
                  <a:lnTo>
                    <a:pt x="1008" y="761"/>
                  </a:lnTo>
                  <a:lnTo>
                    <a:pt x="997" y="749"/>
                  </a:lnTo>
                  <a:lnTo>
                    <a:pt x="984" y="737"/>
                  </a:lnTo>
                  <a:lnTo>
                    <a:pt x="970" y="727"/>
                  </a:lnTo>
                  <a:lnTo>
                    <a:pt x="956" y="716"/>
                  </a:lnTo>
                  <a:lnTo>
                    <a:pt x="940" y="707"/>
                  </a:lnTo>
                  <a:lnTo>
                    <a:pt x="923" y="697"/>
                  </a:lnTo>
                  <a:lnTo>
                    <a:pt x="905" y="688"/>
                  </a:lnTo>
                  <a:lnTo>
                    <a:pt x="887" y="678"/>
                  </a:lnTo>
                  <a:lnTo>
                    <a:pt x="868" y="671"/>
                  </a:lnTo>
                  <a:lnTo>
                    <a:pt x="848" y="662"/>
                  </a:lnTo>
                  <a:lnTo>
                    <a:pt x="827" y="655"/>
                  </a:lnTo>
                  <a:lnTo>
                    <a:pt x="805" y="648"/>
                  </a:lnTo>
                  <a:lnTo>
                    <a:pt x="783" y="641"/>
                  </a:lnTo>
                  <a:lnTo>
                    <a:pt x="761" y="636"/>
                  </a:lnTo>
                  <a:lnTo>
                    <a:pt x="737" y="631"/>
                  </a:lnTo>
                  <a:lnTo>
                    <a:pt x="713" y="625"/>
                  </a:lnTo>
                  <a:lnTo>
                    <a:pt x="688" y="621"/>
                  </a:lnTo>
                  <a:lnTo>
                    <a:pt x="663" y="618"/>
                  </a:lnTo>
                  <a:lnTo>
                    <a:pt x="638" y="615"/>
                  </a:lnTo>
                  <a:lnTo>
                    <a:pt x="611" y="613"/>
                  </a:lnTo>
                  <a:lnTo>
                    <a:pt x="585" y="611"/>
                  </a:lnTo>
                  <a:lnTo>
                    <a:pt x="558" y="609"/>
                  </a:lnTo>
                  <a:lnTo>
                    <a:pt x="530" y="609"/>
                  </a:lnTo>
                  <a:lnTo>
                    <a:pt x="503" y="609"/>
                  </a:lnTo>
                  <a:lnTo>
                    <a:pt x="476" y="611"/>
                  </a:lnTo>
                  <a:lnTo>
                    <a:pt x="449" y="613"/>
                  </a:lnTo>
                  <a:lnTo>
                    <a:pt x="423" y="615"/>
                  </a:lnTo>
                  <a:lnTo>
                    <a:pt x="398" y="618"/>
                  </a:lnTo>
                  <a:lnTo>
                    <a:pt x="373" y="621"/>
                  </a:lnTo>
                  <a:lnTo>
                    <a:pt x="348" y="625"/>
                  </a:lnTo>
                  <a:lnTo>
                    <a:pt x="324" y="631"/>
                  </a:lnTo>
                  <a:lnTo>
                    <a:pt x="300" y="636"/>
                  </a:lnTo>
                  <a:lnTo>
                    <a:pt x="278" y="641"/>
                  </a:lnTo>
                  <a:lnTo>
                    <a:pt x="256" y="648"/>
                  </a:lnTo>
                  <a:lnTo>
                    <a:pt x="234" y="655"/>
                  </a:lnTo>
                  <a:lnTo>
                    <a:pt x="213" y="662"/>
                  </a:lnTo>
                  <a:lnTo>
                    <a:pt x="193" y="671"/>
                  </a:lnTo>
                  <a:lnTo>
                    <a:pt x="174" y="678"/>
                  </a:lnTo>
                  <a:lnTo>
                    <a:pt x="156" y="688"/>
                  </a:lnTo>
                  <a:lnTo>
                    <a:pt x="138" y="697"/>
                  </a:lnTo>
                  <a:lnTo>
                    <a:pt x="121" y="707"/>
                  </a:lnTo>
                  <a:lnTo>
                    <a:pt x="105" y="716"/>
                  </a:lnTo>
                  <a:lnTo>
                    <a:pt x="91" y="727"/>
                  </a:lnTo>
                  <a:lnTo>
                    <a:pt x="77" y="737"/>
                  </a:lnTo>
                  <a:lnTo>
                    <a:pt x="64" y="749"/>
                  </a:lnTo>
                  <a:lnTo>
                    <a:pt x="53" y="761"/>
                  </a:lnTo>
                  <a:lnTo>
                    <a:pt x="42" y="772"/>
                  </a:lnTo>
                  <a:lnTo>
                    <a:pt x="33" y="784"/>
                  </a:lnTo>
                  <a:lnTo>
                    <a:pt x="24" y="797"/>
                  </a:lnTo>
                  <a:lnTo>
                    <a:pt x="17" y="809"/>
                  </a:lnTo>
                  <a:lnTo>
                    <a:pt x="11" y="822"/>
                  </a:lnTo>
                  <a:lnTo>
                    <a:pt x="6" y="836"/>
                  </a:lnTo>
                  <a:lnTo>
                    <a:pt x="3" y="849"/>
                  </a:lnTo>
                  <a:lnTo>
                    <a:pt x="1" y="862"/>
                  </a:lnTo>
                  <a:lnTo>
                    <a:pt x="0" y="876"/>
                  </a:lnTo>
                  <a:lnTo>
                    <a:pt x="0" y="267"/>
                  </a:lnTo>
                  <a:lnTo>
                    <a:pt x="1" y="253"/>
                  </a:lnTo>
                  <a:lnTo>
                    <a:pt x="3" y="239"/>
                  </a:lnTo>
                  <a:lnTo>
                    <a:pt x="6" y="227"/>
                  </a:lnTo>
                  <a:lnTo>
                    <a:pt x="11" y="213"/>
                  </a:lnTo>
                  <a:lnTo>
                    <a:pt x="17" y="200"/>
                  </a:lnTo>
                  <a:lnTo>
                    <a:pt x="24" y="187"/>
                  </a:lnTo>
                  <a:lnTo>
                    <a:pt x="33" y="175"/>
                  </a:lnTo>
                  <a:lnTo>
                    <a:pt x="42" y="163"/>
                  </a:lnTo>
                  <a:lnTo>
                    <a:pt x="53" y="151"/>
                  </a:lnTo>
                  <a:lnTo>
                    <a:pt x="64" y="140"/>
                  </a:lnTo>
                  <a:lnTo>
                    <a:pt x="77" y="128"/>
                  </a:lnTo>
                  <a:lnTo>
                    <a:pt x="91" y="118"/>
                  </a:lnTo>
                  <a:lnTo>
                    <a:pt x="105" y="107"/>
                  </a:lnTo>
                  <a:lnTo>
                    <a:pt x="121" y="98"/>
                  </a:lnTo>
                  <a:lnTo>
                    <a:pt x="138" y="88"/>
                  </a:lnTo>
                  <a:lnTo>
                    <a:pt x="156" y="78"/>
                  </a:lnTo>
                  <a:lnTo>
                    <a:pt x="174" y="69"/>
                  </a:lnTo>
                  <a:lnTo>
                    <a:pt x="193" y="62"/>
                  </a:lnTo>
                  <a:lnTo>
                    <a:pt x="213" y="53"/>
                  </a:lnTo>
                  <a:lnTo>
                    <a:pt x="234" y="46"/>
                  </a:lnTo>
                  <a:lnTo>
                    <a:pt x="256" y="38"/>
                  </a:lnTo>
                  <a:lnTo>
                    <a:pt x="278" y="32"/>
                  </a:lnTo>
                  <a:lnTo>
                    <a:pt x="300" y="27"/>
                  </a:lnTo>
                  <a:lnTo>
                    <a:pt x="324" y="21"/>
                  </a:lnTo>
                  <a:lnTo>
                    <a:pt x="348" y="16"/>
                  </a:lnTo>
                  <a:lnTo>
                    <a:pt x="373" y="12"/>
                  </a:lnTo>
                  <a:lnTo>
                    <a:pt x="398" y="9"/>
                  </a:lnTo>
                  <a:lnTo>
                    <a:pt x="423" y="5"/>
                  </a:lnTo>
                  <a:lnTo>
                    <a:pt x="449" y="3"/>
                  </a:lnTo>
                  <a:lnTo>
                    <a:pt x="476" y="1"/>
                  </a:lnTo>
                  <a:lnTo>
                    <a:pt x="503" y="0"/>
                  </a:lnTo>
                  <a:lnTo>
                    <a:pt x="530" y="0"/>
                  </a:lnTo>
                  <a:lnTo>
                    <a:pt x="558" y="0"/>
                  </a:lnTo>
                  <a:lnTo>
                    <a:pt x="585" y="1"/>
                  </a:lnTo>
                  <a:lnTo>
                    <a:pt x="611" y="3"/>
                  </a:lnTo>
                  <a:lnTo>
                    <a:pt x="638" y="5"/>
                  </a:lnTo>
                  <a:lnTo>
                    <a:pt x="663" y="9"/>
                  </a:lnTo>
                  <a:lnTo>
                    <a:pt x="688" y="12"/>
                  </a:lnTo>
                  <a:lnTo>
                    <a:pt x="713" y="16"/>
                  </a:lnTo>
                  <a:lnTo>
                    <a:pt x="737" y="21"/>
                  </a:lnTo>
                  <a:lnTo>
                    <a:pt x="761" y="27"/>
                  </a:lnTo>
                  <a:lnTo>
                    <a:pt x="783" y="32"/>
                  </a:lnTo>
                  <a:lnTo>
                    <a:pt x="805" y="38"/>
                  </a:lnTo>
                  <a:lnTo>
                    <a:pt x="827" y="46"/>
                  </a:lnTo>
                  <a:lnTo>
                    <a:pt x="848" y="53"/>
                  </a:lnTo>
                  <a:lnTo>
                    <a:pt x="868" y="62"/>
                  </a:lnTo>
                  <a:lnTo>
                    <a:pt x="887" y="69"/>
                  </a:lnTo>
                  <a:lnTo>
                    <a:pt x="905" y="78"/>
                  </a:lnTo>
                  <a:lnTo>
                    <a:pt x="923" y="88"/>
                  </a:lnTo>
                  <a:lnTo>
                    <a:pt x="940" y="98"/>
                  </a:lnTo>
                  <a:lnTo>
                    <a:pt x="956" y="107"/>
                  </a:lnTo>
                  <a:lnTo>
                    <a:pt x="970" y="118"/>
                  </a:lnTo>
                  <a:lnTo>
                    <a:pt x="984" y="128"/>
                  </a:lnTo>
                  <a:lnTo>
                    <a:pt x="997" y="140"/>
                  </a:lnTo>
                  <a:lnTo>
                    <a:pt x="1008" y="151"/>
                  </a:lnTo>
                  <a:lnTo>
                    <a:pt x="1019" y="163"/>
                  </a:lnTo>
                  <a:lnTo>
                    <a:pt x="1028" y="175"/>
                  </a:lnTo>
                  <a:lnTo>
                    <a:pt x="1037" y="187"/>
                  </a:lnTo>
                  <a:lnTo>
                    <a:pt x="1044" y="200"/>
                  </a:lnTo>
                  <a:lnTo>
                    <a:pt x="1050" y="213"/>
                  </a:lnTo>
                  <a:lnTo>
                    <a:pt x="1054" y="227"/>
                  </a:lnTo>
                  <a:lnTo>
                    <a:pt x="1058" y="239"/>
                  </a:lnTo>
                  <a:lnTo>
                    <a:pt x="1060" y="253"/>
                  </a:lnTo>
                  <a:lnTo>
                    <a:pt x="1061" y="267"/>
                  </a:lnTo>
                  <a:lnTo>
                    <a:pt x="1061" y="876"/>
                  </a:lnTo>
                  <a:close/>
                </a:path>
              </a:pathLst>
            </a:custGeom>
            <a:solidFill>
              <a:srgbClr val="5F5F5F"/>
            </a:solidFill>
            <a:ln>
              <a:noFill/>
            </a:ln>
            <a:extLst>
              <a:ext uri="{91240B29-F687-4F45-9708-019B960494DF}">
                <a14:hiddenLine xmlns:a14="http://schemas.microsoft.com/office/drawing/2010/main" xmlns="" w="8001"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0" name="Freeform 44"/>
            <p:cNvSpPr>
              <a:spLocks/>
            </p:cNvSpPr>
            <p:nvPr/>
          </p:nvSpPr>
          <p:spPr bwMode="auto">
            <a:xfrm>
              <a:off x="4413" y="1787"/>
              <a:ext cx="704" cy="530"/>
            </a:xfrm>
            <a:custGeom>
              <a:avLst/>
              <a:gdLst>
                <a:gd name="T0" fmla="*/ 703 w 1213"/>
                <a:gd name="T1" fmla="*/ 9 h 914"/>
                <a:gd name="T2" fmla="*/ 696 w 1213"/>
                <a:gd name="T3" fmla="*/ 35 h 914"/>
                <a:gd name="T4" fmla="*/ 683 w 1213"/>
                <a:gd name="T5" fmla="*/ 60 h 914"/>
                <a:gd name="T6" fmla="*/ 661 w 1213"/>
                <a:gd name="T7" fmla="*/ 84 h 914"/>
                <a:gd name="T8" fmla="*/ 634 w 1213"/>
                <a:gd name="T9" fmla="*/ 106 h 914"/>
                <a:gd name="T10" fmla="*/ 601 w 1213"/>
                <a:gd name="T11" fmla="*/ 125 h 914"/>
                <a:gd name="T12" fmla="*/ 563 w 1213"/>
                <a:gd name="T13" fmla="*/ 141 h 914"/>
                <a:gd name="T14" fmla="*/ 520 w 1213"/>
                <a:gd name="T15" fmla="*/ 155 h 914"/>
                <a:gd name="T16" fmla="*/ 473 w 1213"/>
                <a:gd name="T17" fmla="*/ 166 h 914"/>
                <a:gd name="T18" fmla="*/ 423 w 1213"/>
                <a:gd name="T19" fmla="*/ 173 h 914"/>
                <a:gd name="T20" fmla="*/ 370 w 1213"/>
                <a:gd name="T21" fmla="*/ 176 h 914"/>
                <a:gd name="T22" fmla="*/ 334 w 1213"/>
                <a:gd name="T23" fmla="*/ 176 h 914"/>
                <a:gd name="T24" fmla="*/ 281 w 1213"/>
                <a:gd name="T25" fmla="*/ 173 h 914"/>
                <a:gd name="T26" fmla="*/ 231 w 1213"/>
                <a:gd name="T27" fmla="*/ 166 h 914"/>
                <a:gd name="T28" fmla="*/ 184 w 1213"/>
                <a:gd name="T29" fmla="*/ 155 h 914"/>
                <a:gd name="T30" fmla="*/ 141 w 1213"/>
                <a:gd name="T31" fmla="*/ 141 h 914"/>
                <a:gd name="T32" fmla="*/ 103 w 1213"/>
                <a:gd name="T33" fmla="*/ 125 h 914"/>
                <a:gd name="T34" fmla="*/ 70 w 1213"/>
                <a:gd name="T35" fmla="*/ 106 h 914"/>
                <a:gd name="T36" fmla="*/ 43 w 1213"/>
                <a:gd name="T37" fmla="*/ 84 h 914"/>
                <a:gd name="T38" fmla="*/ 21 w 1213"/>
                <a:gd name="T39" fmla="*/ 60 h 914"/>
                <a:gd name="T40" fmla="*/ 8 w 1213"/>
                <a:gd name="T41" fmla="*/ 35 h 914"/>
                <a:gd name="T42" fmla="*/ 1 w 1213"/>
                <a:gd name="T43" fmla="*/ 9 h 914"/>
                <a:gd name="T44" fmla="*/ 0 w 1213"/>
                <a:gd name="T45" fmla="*/ 353 h 914"/>
                <a:gd name="T46" fmla="*/ 5 w 1213"/>
                <a:gd name="T47" fmla="*/ 380 h 914"/>
                <a:gd name="T48" fmla="*/ 16 w 1213"/>
                <a:gd name="T49" fmla="*/ 406 h 914"/>
                <a:gd name="T50" fmla="*/ 35 w 1213"/>
                <a:gd name="T51" fmla="*/ 430 h 914"/>
                <a:gd name="T52" fmla="*/ 60 w 1213"/>
                <a:gd name="T53" fmla="*/ 452 h 914"/>
                <a:gd name="T54" fmla="*/ 92 w 1213"/>
                <a:gd name="T55" fmla="*/ 472 h 914"/>
                <a:gd name="T56" fmla="*/ 128 w 1213"/>
                <a:gd name="T57" fmla="*/ 489 h 914"/>
                <a:gd name="T58" fmla="*/ 169 w 1213"/>
                <a:gd name="T59" fmla="*/ 504 h 914"/>
                <a:gd name="T60" fmla="*/ 215 w 1213"/>
                <a:gd name="T61" fmla="*/ 516 h 914"/>
                <a:gd name="T62" fmla="*/ 264 w 1213"/>
                <a:gd name="T63" fmla="*/ 524 h 914"/>
                <a:gd name="T64" fmla="*/ 316 w 1213"/>
                <a:gd name="T65" fmla="*/ 529 h 914"/>
                <a:gd name="T66" fmla="*/ 352 w 1213"/>
                <a:gd name="T67" fmla="*/ 530 h 914"/>
                <a:gd name="T68" fmla="*/ 406 w 1213"/>
                <a:gd name="T69" fmla="*/ 528 h 914"/>
                <a:gd name="T70" fmla="*/ 456 w 1213"/>
                <a:gd name="T71" fmla="*/ 522 h 914"/>
                <a:gd name="T72" fmla="*/ 505 w 1213"/>
                <a:gd name="T73" fmla="*/ 513 h 914"/>
                <a:gd name="T74" fmla="*/ 548 w 1213"/>
                <a:gd name="T75" fmla="*/ 500 h 914"/>
                <a:gd name="T76" fmla="*/ 589 w 1213"/>
                <a:gd name="T77" fmla="*/ 484 h 914"/>
                <a:gd name="T78" fmla="*/ 623 w 1213"/>
                <a:gd name="T79" fmla="*/ 466 h 914"/>
                <a:gd name="T80" fmla="*/ 653 w 1213"/>
                <a:gd name="T81" fmla="*/ 445 h 914"/>
                <a:gd name="T82" fmla="*/ 676 w 1213"/>
                <a:gd name="T83" fmla="*/ 422 h 914"/>
                <a:gd name="T84" fmla="*/ 693 w 1213"/>
                <a:gd name="T85" fmla="*/ 397 h 914"/>
                <a:gd name="T86" fmla="*/ 702 w 1213"/>
                <a:gd name="T87" fmla="*/ 371 h 914"/>
                <a:gd name="T88" fmla="*/ 704 w 1213"/>
                <a:gd name="T89" fmla="*/ 0 h 9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13"/>
                <a:gd name="T136" fmla="*/ 0 h 914"/>
                <a:gd name="T137" fmla="*/ 1213 w 1213"/>
                <a:gd name="T138" fmla="*/ 914 h 91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13" h="914">
                  <a:moveTo>
                    <a:pt x="1213" y="0"/>
                  </a:moveTo>
                  <a:lnTo>
                    <a:pt x="1213" y="0"/>
                  </a:lnTo>
                  <a:lnTo>
                    <a:pt x="1212" y="16"/>
                  </a:lnTo>
                  <a:lnTo>
                    <a:pt x="1209" y="30"/>
                  </a:lnTo>
                  <a:lnTo>
                    <a:pt x="1205" y="46"/>
                  </a:lnTo>
                  <a:lnTo>
                    <a:pt x="1200" y="61"/>
                  </a:lnTo>
                  <a:lnTo>
                    <a:pt x="1194" y="76"/>
                  </a:lnTo>
                  <a:lnTo>
                    <a:pt x="1185" y="91"/>
                  </a:lnTo>
                  <a:lnTo>
                    <a:pt x="1176" y="104"/>
                  </a:lnTo>
                  <a:lnTo>
                    <a:pt x="1165" y="118"/>
                  </a:lnTo>
                  <a:lnTo>
                    <a:pt x="1153" y="132"/>
                  </a:lnTo>
                  <a:lnTo>
                    <a:pt x="1139" y="145"/>
                  </a:lnTo>
                  <a:lnTo>
                    <a:pt x="1125" y="157"/>
                  </a:lnTo>
                  <a:lnTo>
                    <a:pt x="1109" y="170"/>
                  </a:lnTo>
                  <a:lnTo>
                    <a:pt x="1093" y="182"/>
                  </a:lnTo>
                  <a:lnTo>
                    <a:pt x="1074" y="193"/>
                  </a:lnTo>
                  <a:lnTo>
                    <a:pt x="1055" y="205"/>
                  </a:lnTo>
                  <a:lnTo>
                    <a:pt x="1035" y="216"/>
                  </a:lnTo>
                  <a:lnTo>
                    <a:pt x="1014" y="225"/>
                  </a:lnTo>
                  <a:lnTo>
                    <a:pt x="992" y="235"/>
                  </a:lnTo>
                  <a:lnTo>
                    <a:pt x="970" y="244"/>
                  </a:lnTo>
                  <a:lnTo>
                    <a:pt x="945" y="253"/>
                  </a:lnTo>
                  <a:lnTo>
                    <a:pt x="921" y="260"/>
                  </a:lnTo>
                  <a:lnTo>
                    <a:pt x="896" y="267"/>
                  </a:lnTo>
                  <a:lnTo>
                    <a:pt x="870" y="275"/>
                  </a:lnTo>
                  <a:lnTo>
                    <a:pt x="842" y="280"/>
                  </a:lnTo>
                  <a:lnTo>
                    <a:pt x="815" y="286"/>
                  </a:lnTo>
                  <a:lnTo>
                    <a:pt x="786" y="291"/>
                  </a:lnTo>
                  <a:lnTo>
                    <a:pt x="758" y="295"/>
                  </a:lnTo>
                  <a:lnTo>
                    <a:pt x="729" y="298"/>
                  </a:lnTo>
                  <a:lnTo>
                    <a:pt x="699" y="301"/>
                  </a:lnTo>
                  <a:lnTo>
                    <a:pt x="669" y="303"/>
                  </a:lnTo>
                  <a:lnTo>
                    <a:pt x="638" y="304"/>
                  </a:lnTo>
                  <a:lnTo>
                    <a:pt x="606" y="304"/>
                  </a:lnTo>
                  <a:lnTo>
                    <a:pt x="575" y="304"/>
                  </a:lnTo>
                  <a:lnTo>
                    <a:pt x="544" y="303"/>
                  </a:lnTo>
                  <a:lnTo>
                    <a:pt x="514" y="301"/>
                  </a:lnTo>
                  <a:lnTo>
                    <a:pt x="484" y="298"/>
                  </a:lnTo>
                  <a:lnTo>
                    <a:pt x="455" y="295"/>
                  </a:lnTo>
                  <a:lnTo>
                    <a:pt x="427" y="291"/>
                  </a:lnTo>
                  <a:lnTo>
                    <a:pt x="398" y="286"/>
                  </a:lnTo>
                  <a:lnTo>
                    <a:pt x="371" y="280"/>
                  </a:lnTo>
                  <a:lnTo>
                    <a:pt x="343" y="275"/>
                  </a:lnTo>
                  <a:lnTo>
                    <a:pt x="317" y="267"/>
                  </a:lnTo>
                  <a:lnTo>
                    <a:pt x="292" y="260"/>
                  </a:lnTo>
                  <a:lnTo>
                    <a:pt x="268" y="253"/>
                  </a:lnTo>
                  <a:lnTo>
                    <a:pt x="243" y="244"/>
                  </a:lnTo>
                  <a:lnTo>
                    <a:pt x="221" y="235"/>
                  </a:lnTo>
                  <a:lnTo>
                    <a:pt x="199" y="225"/>
                  </a:lnTo>
                  <a:lnTo>
                    <a:pt x="178" y="216"/>
                  </a:lnTo>
                  <a:lnTo>
                    <a:pt x="158" y="205"/>
                  </a:lnTo>
                  <a:lnTo>
                    <a:pt x="139" y="193"/>
                  </a:lnTo>
                  <a:lnTo>
                    <a:pt x="120" y="182"/>
                  </a:lnTo>
                  <a:lnTo>
                    <a:pt x="104" y="170"/>
                  </a:lnTo>
                  <a:lnTo>
                    <a:pt x="88" y="157"/>
                  </a:lnTo>
                  <a:lnTo>
                    <a:pt x="74" y="145"/>
                  </a:lnTo>
                  <a:lnTo>
                    <a:pt x="60" y="132"/>
                  </a:lnTo>
                  <a:lnTo>
                    <a:pt x="48" y="118"/>
                  </a:lnTo>
                  <a:lnTo>
                    <a:pt x="37" y="104"/>
                  </a:lnTo>
                  <a:lnTo>
                    <a:pt x="28" y="91"/>
                  </a:lnTo>
                  <a:lnTo>
                    <a:pt x="19" y="76"/>
                  </a:lnTo>
                  <a:lnTo>
                    <a:pt x="13" y="61"/>
                  </a:lnTo>
                  <a:lnTo>
                    <a:pt x="8" y="46"/>
                  </a:lnTo>
                  <a:lnTo>
                    <a:pt x="4" y="30"/>
                  </a:lnTo>
                  <a:lnTo>
                    <a:pt x="1" y="16"/>
                  </a:lnTo>
                  <a:lnTo>
                    <a:pt x="0" y="0"/>
                  </a:lnTo>
                  <a:lnTo>
                    <a:pt x="0" y="609"/>
                  </a:lnTo>
                  <a:lnTo>
                    <a:pt x="1" y="625"/>
                  </a:lnTo>
                  <a:lnTo>
                    <a:pt x="4" y="640"/>
                  </a:lnTo>
                  <a:lnTo>
                    <a:pt x="8" y="656"/>
                  </a:lnTo>
                  <a:lnTo>
                    <a:pt x="13" y="670"/>
                  </a:lnTo>
                  <a:lnTo>
                    <a:pt x="19" y="685"/>
                  </a:lnTo>
                  <a:lnTo>
                    <a:pt x="28" y="700"/>
                  </a:lnTo>
                  <a:lnTo>
                    <a:pt x="37" y="714"/>
                  </a:lnTo>
                  <a:lnTo>
                    <a:pt x="48" y="728"/>
                  </a:lnTo>
                  <a:lnTo>
                    <a:pt x="60" y="741"/>
                  </a:lnTo>
                  <a:lnTo>
                    <a:pt x="74" y="754"/>
                  </a:lnTo>
                  <a:lnTo>
                    <a:pt x="88" y="767"/>
                  </a:lnTo>
                  <a:lnTo>
                    <a:pt x="104" y="779"/>
                  </a:lnTo>
                  <a:lnTo>
                    <a:pt x="120" y="791"/>
                  </a:lnTo>
                  <a:lnTo>
                    <a:pt x="139" y="803"/>
                  </a:lnTo>
                  <a:lnTo>
                    <a:pt x="158" y="814"/>
                  </a:lnTo>
                  <a:lnTo>
                    <a:pt x="178" y="825"/>
                  </a:lnTo>
                  <a:lnTo>
                    <a:pt x="199" y="834"/>
                  </a:lnTo>
                  <a:lnTo>
                    <a:pt x="221" y="844"/>
                  </a:lnTo>
                  <a:lnTo>
                    <a:pt x="243" y="853"/>
                  </a:lnTo>
                  <a:lnTo>
                    <a:pt x="268" y="862"/>
                  </a:lnTo>
                  <a:lnTo>
                    <a:pt x="292" y="869"/>
                  </a:lnTo>
                  <a:lnTo>
                    <a:pt x="317" y="877"/>
                  </a:lnTo>
                  <a:lnTo>
                    <a:pt x="343" y="884"/>
                  </a:lnTo>
                  <a:lnTo>
                    <a:pt x="371" y="889"/>
                  </a:lnTo>
                  <a:lnTo>
                    <a:pt x="398" y="896"/>
                  </a:lnTo>
                  <a:lnTo>
                    <a:pt x="427" y="900"/>
                  </a:lnTo>
                  <a:lnTo>
                    <a:pt x="455" y="904"/>
                  </a:lnTo>
                  <a:lnTo>
                    <a:pt x="484" y="907"/>
                  </a:lnTo>
                  <a:lnTo>
                    <a:pt x="514" y="911"/>
                  </a:lnTo>
                  <a:lnTo>
                    <a:pt x="544" y="913"/>
                  </a:lnTo>
                  <a:lnTo>
                    <a:pt x="575" y="914"/>
                  </a:lnTo>
                  <a:lnTo>
                    <a:pt x="606" y="914"/>
                  </a:lnTo>
                  <a:lnTo>
                    <a:pt x="638" y="914"/>
                  </a:lnTo>
                  <a:lnTo>
                    <a:pt x="669" y="913"/>
                  </a:lnTo>
                  <a:lnTo>
                    <a:pt x="699" y="911"/>
                  </a:lnTo>
                  <a:lnTo>
                    <a:pt x="729" y="907"/>
                  </a:lnTo>
                  <a:lnTo>
                    <a:pt x="758" y="904"/>
                  </a:lnTo>
                  <a:lnTo>
                    <a:pt x="786" y="900"/>
                  </a:lnTo>
                  <a:lnTo>
                    <a:pt x="815" y="896"/>
                  </a:lnTo>
                  <a:lnTo>
                    <a:pt x="842" y="889"/>
                  </a:lnTo>
                  <a:lnTo>
                    <a:pt x="870" y="884"/>
                  </a:lnTo>
                  <a:lnTo>
                    <a:pt x="896" y="877"/>
                  </a:lnTo>
                  <a:lnTo>
                    <a:pt x="921" y="869"/>
                  </a:lnTo>
                  <a:lnTo>
                    <a:pt x="945" y="862"/>
                  </a:lnTo>
                  <a:lnTo>
                    <a:pt x="970" y="853"/>
                  </a:lnTo>
                  <a:lnTo>
                    <a:pt x="992" y="844"/>
                  </a:lnTo>
                  <a:lnTo>
                    <a:pt x="1014" y="834"/>
                  </a:lnTo>
                  <a:lnTo>
                    <a:pt x="1035" y="825"/>
                  </a:lnTo>
                  <a:lnTo>
                    <a:pt x="1055" y="814"/>
                  </a:lnTo>
                  <a:lnTo>
                    <a:pt x="1074" y="803"/>
                  </a:lnTo>
                  <a:lnTo>
                    <a:pt x="1093" y="791"/>
                  </a:lnTo>
                  <a:lnTo>
                    <a:pt x="1109" y="779"/>
                  </a:lnTo>
                  <a:lnTo>
                    <a:pt x="1125" y="767"/>
                  </a:lnTo>
                  <a:lnTo>
                    <a:pt x="1139" y="754"/>
                  </a:lnTo>
                  <a:lnTo>
                    <a:pt x="1153" y="741"/>
                  </a:lnTo>
                  <a:lnTo>
                    <a:pt x="1165" y="728"/>
                  </a:lnTo>
                  <a:lnTo>
                    <a:pt x="1176" y="714"/>
                  </a:lnTo>
                  <a:lnTo>
                    <a:pt x="1185" y="700"/>
                  </a:lnTo>
                  <a:lnTo>
                    <a:pt x="1194" y="685"/>
                  </a:lnTo>
                  <a:lnTo>
                    <a:pt x="1200" y="670"/>
                  </a:lnTo>
                  <a:lnTo>
                    <a:pt x="1205" y="656"/>
                  </a:lnTo>
                  <a:lnTo>
                    <a:pt x="1209" y="640"/>
                  </a:lnTo>
                  <a:lnTo>
                    <a:pt x="1212" y="625"/>
                  </a:lnTo>
                  <a:lnTo>
                    <a:pt x="1213" y="609"/>
                  </a:lnTo>
                  <a:lnTo>
                    <a:pt x="1213" y="0"/>
                  </a:lnTo>
                  <a:close/>
                </a:path>
              </a:pathLst>
            </a:custGeom>
            <a:gradFill rotWithShape="1">
              <a:gsLst>
                <a:gs pos="0">
                  <a:srgbClr val="969696"/>
                </a:gs>
                <a:gs pos="50000">
                  <a:srgbClr val="BFBFBF"/>
                </a:gs>
                <a:gs pos="100000">
                  <a:srgbClr val="96969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1" name="Freeform 45"/>
            <p:cNvSpPr>
              <a:spLocks noEditPoints="1"/>
            </p:cNvSpPr>
            <p:nvPr/>
          </p:nvSpPr>
          <p:spPr bwMode="auto">
            <a:xfrm>
              <a:off x="4413" y="1610"/>
              <a:ext cx="704" cy="353"/>
            </a:xfrm>
            <a:custGeom>
              <a:avLst/>
              <a:gdLst>
                <a:gd name="T0" fmla="*/ 298 w 1213"/>
                <a:gd name="T1" fmla="*/ 2 h 609"/>
                <a:gd name="T2" fmla="*/ 215 w 1213"/>
                <a:gd name="T3" fmla="*/ 14 h 609"/>
                <a:gd name="T4" fmla="*/ 141 w 1213"/>
                <a:gd name="T5" fmla="*/ 35 h 609"/>
                <a:gd name="T6" fmla="*/ 81 w 1213"/>
                <a:gd name="T7" fmla="*/ 64 h 609"/>
                <a:gd name="T8" fmla="*/ 35 w 1213"/>
                <a:gd name="T9" fmla="*/ 100 h 609"/>
                <a:gd name="T10" fmla="*/ 8 w 1213"/>
                <a:gd name="T11" fmla="*/ 141 h 609"/>
                <a:gd name="T12" fmla="*/ 0 w 1213"/>
                <a:gd name="T13" fmla="*/ 177 h 609"/>
                <a:gd name="T14" fmla="*/ 11 w 1213"/>
                <a:gd name="T15" fmla="*/ 221 h 609"/>
                <a:gd name="T16" fmla="*/ 43 w 1213"/>
                <a:gd name="T17" fmla="*/ 261 h 609"/>
                <a:gd name="T18" fmla="*/ 92 w 1213"/>
                <a:gd name="T19" fmla="*/ 296 h 609"/>
                <a:gd name="T20" fmla="*/ 156 w 1213"/>
                <a:gd name="T21" fmla="*/ 323 h 609"/>
                <a:gd name="T22" fmla="*/ 231 w 1213"/>
                <a:gd name="T23" fmla="*/ 343 h 609"/>
                <a:gd name="T24" fmla="*/ 316 w 1213"/>
                <a:gd name="T25" fmla="*/ 352 h 609"/>
                <a:gd name="T26" fmla="*/ 388 w 1213"/>
                <a:gd name="T27" fmla="*/ 352 h 609"/>
                <a:gd name="T28" fmla="*/ 473 w 1213"/>
                <a:gd name="T29" fmla="*/ 343 h 609"/>
                <a:gd name="T30" fmla="*/ 548 w 1213"/>
                <a:gd name="T31" fmla="*/ 323 h 609"/>
                <a:gd name="T32" fmla="*/ 612 w 1213"/>
                <a:gd name="T33" fmla="*/ 296 h 609"/>
                <a:gd name="T34" fmla="*/ 661 w 1213"/>
                <a:gd name="T35" fmla="*/ 261 h 609"/>
                <a:gd name="T36" fmla="*/ 693 w 1213"/>
                <a:gd name="T37" fmla="*/ 221 h 609"/>
                <a:gd name="T38" fmla="*/ 704 w 1213"/>
                <a:gd name="T39" fmla="*/ 177 h 609"/>
                <a:gd name="T40" fmla="*/ 696 w 1213"/>
                <a:gd name="T41" fmla="*/ 141 h 609"/>
                <a:gd name="T42" fmla="*/ 669 w 1213"/>
                <a:gd name="T43" fmla="*/ 100 h 609"/>
                <a:gd name="T44" fmla="*/ 623 w 1213"/>
                <a:gd name="T45" fmla="*/ 64 h 609"/>
                <a:gd name="T46" fmla="*/ 563 w 1213"/>
                <a:gd name="T47" fmla="*/ 35 h 609"/>
                <a:gd name="T48" fmla="*/ 489 w 1213"/>
                <a:gd name="T49" fmla="*/ 14 h 609"/>
                <a:gd name="T50" fmla="*/ 406 w 1213"/>
                <a:gd name="T51" fmla="*/ 2 h 609"/>
                <a:gd name="T52" fmla="*/ 352 w 1213"/>
                <a:gd name="T53" fmla="*/ 331 h 609"/>
                <a:gd name="T54" fmla="*/ 290 w 1213"/>
                <a:gd name="T55" fmla="*/ 328 h 609"/>
                <a:gd name="T56" fmla="*/ 218 w 1213"/>
                <a:gd name="T57" fmla="*/ 316 h 609"/>
                <a:gd name="T58" fmla="*/ 156 w 1213"/>
                <a:gd name="T59" fmla="*/ 296 h 609"/>
                <a:gd name="T60" fmla="*/ 105 w 1213"/>
                <a:gd name="T61" fmla="*/ 269 h 609"/>
                <a:gd name="T62" fmla="*/ 68 w 1213"/>
                <a:gd name="T63" fmla="*/ 236 h 609"/>
                <a:gd name="T64" fmla="*/ 48 w 1213"/>
                <a:gd name="T65" fmla="*/ 200 h 609"/>
                <a:gd name="T66" fmla="*/ 45 w 1213"/>
                <a:gd name="T67" fmla="*/ 169 h 609"/>
                <a:gd name="T68" fmla="*/ 58 w 1213"/>
                <a:gd name="T69" fmla="*/ 130 h 609"/>
                <a:gd name="T70" fmla="*/ 89 w 1213"/>
                <a:gd name="T71" fmla="*/ 96 h 609"/>
                <a:gd name="T72" fmla="*/ 135 w 1213"/>
                <a:gd name="T73" fmla="*/ 67 h 609"/>
                <a:gd name="T74" fmla="*/ 193 w 1213"/>
                <a:gd name="T75" fmla="*/ 44 h 609"/>
                <a:gd name="T76" fmla="*/ 261 w 1213"/>
                <a:gd name="T77" fmla="*/ 29 h 609"/>
                <a:gd name="T78" fmla="*/ 336 w 1213"/>
                <a:gd name="T79" fmla="*/ 22 h 609"/>
                <a:gd name="T80" fmla="*/ 399 w 1213"/>
                <a:gd name="T81" fmla="*/ 24 h 609"/>
                <a:gd name="T82" fmla="*/ 472 w 1213"/>
                <a:gd name="T83" fmla="*/ 34 h 609"/>
                <a:gd name="T84" fmla="*/ 536 w 1213"/>
                <a:gd name="T85" fmla="*/ 53 h 609"/>
                <a:gd name="T86" fmla="*/ 590 w 1213"/>
                <a:gd name="T87" fmla="*/ 79 h 609"/>
                <a:gd name="T88" fmla="*/ 629 w 1213"/>
                <a:gd name="T89" fmla="*/ 110 h 609"/>
                <a:gd name="T90" fmla="*/ 654 w 1213"/>
                <a:gd name="T91" fmla="*/ 145 h 609"/>
                <a:gd name="T92" fmla="*/ 660 w 1213"/>
                <a:gd name="T93" fmla="*/ 177 h 609"/>
                <a:gd name="T94" fmla="*/ 650 w 1213"/>
                <a:gd name="T95" fmla="*/ 215 h 609"/>
                <a:gd name="T96" fmla="*/ 623 w 1213"/>
                <a:gd name="T97" fmla="*/ 250 h 609"/>
                <a:gd name="T98" fmla="*/ 580 w 1213"/>
                <a:gd name="T99" fmla="*/ 281 h 609"/>
                <a:gd name="T100" fmla="*/ 524 w 1213"/>
                <a:gd name="T101" fmla="*/ 305 h 609"/>
                <a:gd name="T102" fmla="*/ 458 w 1213"/>
                <a:gd name="T103" fmla="*/ 322 h 609"/>
                <a:gd name="T104" fmla="*/ 384 w 1213"/>
                <a:gd name="T105" fmla="*/ 330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13"/>
                <a:gd name="T160" fmla="*/ 0 h 609"/>
                <a:gd name="T161" fmla="*/ 1213 w 1213"/>
                <a:gd name="T162" fmla="*/ 609 h 6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13" h="609">
                  <a:moveTo>
                    <a:pt x="606" y="0"/>
                  </a:moveTo>
                  <a:lnTo>
                    <a:pt x="606" y="0"/>
                  </a:lnTo>
                  <a:lnTo>
                    <a:pt x="575" y="0"/>
                  </a:lnTo>
                  <a:lnTo>
                    <a:pt x="544" y="1"/>
                  </a:lnTo>
                  <a:lnTo>
                    <a:pt x="514" y="3"/>
                  </a:lnTo>
                  <a:lnTo>
                    <a:pt x="484" y="6"/>
                  </a:lnTo>
                  <a:lnTo>
                    <a:pt x="455" y="10"/>
                  </a:lnTo>
                  <a:lnTo>
                    <a:pt x="427" y="14"/>
                  </a:lnTo>
                  <a:lnTo>
                    <a:pt x="398" y="18"/>
                  </a:lnTo>
                  <a:lnTo>
                    <a:pt x="371" y="24"/>
                  </a:lnTo>
                  <a:lnTo>
                    <a:pt x="343" y="30"/>
                  </a:lnTo>
                  <a:lnTo>
                    <a:pt x="317" y="37"/>
                  </a:lnTo>
                  <a:lnTo>
                    <a:pt x="292" y="45"/>
                  </a:lnTo>
                  <a:lnTo>
                    <a:pt x="268" y="52"/>
                  </a:lnTo>
                  <a:lnTo>
                    <a:pt x="243" y="60"/>
                  </a:lnTo>
                  <a:lnTo>
                    <a:pt x="221" y="70"/>
                  </a:lnTo>
                  <a:lnTo>
                    <a:pt x="199" y="79"/>
                  </a:lnTo>
                  <a:lnTo>
                    <a:pt x="178" y="89"/>
                  </a:lnTo>
                  <a:lnTo>
                    <a:pt x="158" y="100"/>
                  </a:lnTo>
                  <a:lnTo>
                    <a:pt x="139" y="111"/>
                  </a:lnTo>
                  <a:lnTo>
                    <a:pt x="120" y="123"/>
                  </a:lnTo>
                  <a:lnTo>
                    <a:pt x="104" y="134"/>
                  </a:lnTo>
                  <a:lnTo>
                    <a:pt x="88" y="147"/>
                  </a:lnTo>
                  <a:lnTo>
                    <a:pt x="74" y="160"/>
                  </a:lnTo>
                  <a:lnTo>
                    <a:pt x="60" y="173"/>
                  </a:lnTo>
                  <a:lnTo>
                    <a:pt x="48" y="186"/>
                  </a:lnTo>
                  <a:lnTo>
                    <a:pt x="37" y="200"/>
                  </a:lnTo>
                  <a:lnTo>
                    <a:pt x="28" y="214"/>
                  </a:lnTo>
                  <a:lnTo>
                    <a:pt x="19" y="229"/>
                  </a:lnTo>
                  <a:lnTo>
                    <a:pt x="13" y="243"/>
                  </a:lnTo>
                  <a:lnTo>
                    <a:pt x="8" y="258"/>
                  </a:lnTo>
                  <a:lnTo>
                    <a:pt x="4" y="274"/>
                  </a:lnTo>
                  <a:lnTo>
                    <a:pt x="1" y="289"/>
                  </a:lnTo>
                  <a:lnTo>
                    <a:pt x="0" y="305"/>
                  </a:lnTo>
                  <a:lnTo>
                    <a:pt x="1" y="321"/>
                  </a:lnTo>
                  <a:lnTo>
                    <a:pt x="4" y="335"/>
                  </a:lnTo>
                  <a:lnTo>
                    <a:pt x="8" y="351"/>
                  </a:lnTo>
                  <a:lnTo>
                    <a:pt x="13" y="366"/>
                  </a:lnTo>
                  <a:lnTo>
                    <a:pt x="19" y="381"/>
                  </a:lnTo>
                  <a:lnTo>
                    <a:pt x="28" y="396"/>
                  </a:lnTo>
                  <a:lnTo>
                    <a:pt x="37" y="409"/>
                  </a:lnTo>
                  <a:lnTo>
                    <a:pt x="48" y="423"/>
                  </a:lnTo>
                  <a:lnTo>
                    <a:pt x="60" y="437"/>
                  </a:lnTo>
                  <a:lnTo>
                    <a:pt x="74" y="450"/>
                  </a:lnTo>
                  <a:lnTo>
                    <a:pt x="88" y="462"/>
                  </a:lnTo>
                  <a:lnTo>
                    <a:pt x="104" y="475"/>
                  </a:lnTo>
                  <a:lnTo>
                    <a:pt x="120" y="487"/>
                  </a:lnTo>
                  <a:lnTo>
                    <a:pt x="139" y="498"/>
                  </a:lnTo>
                  <a:lnTo>
                    <a:pt x="158" y="510"/>
                  </a:lnTo>
                  <a:lnTo>
                    <a:pt x="178" y="521"/>
                  </a:lnTo>
                  <a:lnTo>
                    <a:pt x="199" y="530"/>
                  </a:lnTo>
                  <a:lnTo>
                    <a:pt x="221" y="540"/>
                  </a:lnTo>
                  <a:lnTo>
                    <a:pt x="243" y="549"/>
                  </a:lnTo>
                  <a:lnTo>
                    <a:pt x="268" y="558"/>
                  </a:lnTo>
                  <a:lnTo>
                    <a:pt x="292" y="565"/>
                  </a:lnTo>
                  <a:lnTo>
                    <a:pt x="317" y="572"/>
                  </a:lnTo>
                  <a:lnTo>
                    <a:pt x="343" y="580"/>
                  </a:lnTo>
                  <a:lnTo>
                    <a:pt x="371" y="585"/>
                  </a:lnTo>
                  <a:lnTo>
                    <a:pt x="398" y="591"/>
                  </a:lnTo>
                  <a:lnTo>
                    <a:pt x="427" y="596"/>
                  </a:lnTo>
                  <a:lnTo>
                    <a:pt x="455" y="600"/>
                  </a:lnTo>
                  <a:lnTo>
                    <a:pt x="484" y="603"/>
                  </a:lnTo>
                  <a:lnTo>
                    <a:pt x="514" y="606"/>
                  </a:lnTo>
                  <a:lnTo>
                    <a:pt x="544" y="608"/>
                  </a:lnTo>
                  <a:lnTo>
                    <a:pt x="575" y="609"/>
                  </a:lnTo>
                  <a:lnTo>
                    <a:pt x="606" y="609"/>
                  </a:lnTo>
                  <a:lnTo>
                    <a:pt x="638" y="609"/>
                  </a:lnTo>
                  <a:lnTo>
                    <a:pt x="669" y="608"/>
                  </a:lnTo>
                  <a:lnTo>
                    <a:pt x="699" y="606"/>
                  </a:lnTo>
                  <a:lnTo>
                    <a:pt x="729" y="603"/>
                  </a:lnTo>
                  <a:lnTo>
                    <a:pt x="758" y="600"/>
                  </a:lnTo>
                  <a:lnTo>
                    <a:pt x="786" y="596"/>
                  </a:lnTo>
                  <a:lnTo>
                    <a:pt x="815" y="591"/>
                  </a:lnTo>
                  <a:lnTo>
                    <a:pt x="842" y="585"/>
                  </a:lnTo>
                  <a:lnTo>
                    <a:pt x="870" y="580"/>
                  </a:lnTo>
                  <a:lnTo>
                    <a:pt x="896" y="572"/>
                  </a:lnTo>
                  <a:lnTo>
                    <a:pt x="921" y="565"/>
                  </a:lnTo>
                  <a:lnTo>
                    <a:pt x="945" y="558"/>
                  </a:lnTo>
                  <a:lnTo>
                    <a:pt x="970" y="549"/>
                  </a:lnTo>
                  <a:lnTo>
                    <a:pt x="992" y="540"/>
                  </a:lnTo>
                  <a:lnTo>
                    <a:pt x="1014" y="530"/>
                  </a:lnTo>
                  <a:lnTo>
                    <a:pt x="1035" y="521"/>
                  </a:lnTo>
                  <a:lnTo>
                    <a:pt x="1055" y="510"/>
                  </a:lnTo>
                  <a:lnTo>
                    <a:pt x="1074" y="498"/>
                  </a:lnTo>
                  <a:lnTo>
                    <a:pt x="1093" y="487"/>
                  </a:lnTo>
                  <a:lnTo>
                    <a:pt x="1109" y="475"/>
                  </a:lnTo>
                  <a:lnTo>
                    <a:pt x="1125" y="462"/>
                  </a:lnTo>
                  <a:lnTo>
                    <a:pt x="1139" y="450"/>
                  </a:lnTo>
                  <a:lnTo>
                    <a:pt x="1153" y="437"/>
                  </a:lnTo>
                  <a:lnTo>
                    <a:pt x="1165" y="423"/>
                  </a:lnTo>
                  <a:lnTo>
                    <a:pt x="1176" y="409"/>
                  </a:lnTo>
                  <a:lnTo>
                    <a:pt x="1185" y="396"/>
                  </a:lnTo>
                  <a:lnTo>
                    <a:pt x="1194" y="381"/>
                  </a:lnTo>
                  <a:lnTo>
                    <a:pt x="1200" y="366"/>
                  </a:lnTo>
                  <a:lnTo>
                    <a:pt x="1205" y="351"/>
                  </a:lnTo>
                  <a:lnTo>
                    <a:pt x="1209" y="335"/>
                  </a:lnTo>
                  <a:lnTo>
                    <a:pt x="1212" y="321"/>
                  </a:lnTo>
                  <a:lnTo>
                    <a:pt x="1213" y="305"/>
                  </a:lnTo>
                  <a:lnTo>
                    <a:pt x="1212" y="289"/>
                  </a:lnTo>
                  <a:lnTo>
                    <a:pt x="1209" y="274"/>
                  </a:lnTo>
                  <a:lnTo>
                    <a:pt x="1205" y="258"/>
                  </a:lnTo>
                  <a:lnTo>
                    <a:pt x="1200" y="243"/>
                  </a:lnTo>
                  <a:lnTo>
                    <a:pt x="1194" y="229"/>
                  </a:lnTo>
                  <a:lnTo>
                    <a:pt x="1185" y="214"/>
                  </a:lnTo>
                  <a:lnTo>
                    <a:pt x="1176" y="200"/>
                  </a:lnTo>
                  <a:lnTo>
                    <a:pt x="1165" y="186"/>
                  </a:lnTo>
                  <a:lnTo>
                    <a:pt x="1153" y="173"/>
                  </a:lnTo>
                  <a:lnTo>
                    <a:pt x="1139" y="160"/>
                  </a:lnTo>
                  <a:lnTo>
                    <a:pt x="1125" y="147"/>
                  </a:lnTo>
                  <a:lnTo>
                    <a:pt x="1109" y="134"/>
                  </a:lnTo>
                  <a:lnTo>
                    <a:pt x="1093" y="123"/>
                  </a:lnTo>
                  <a:lnTo>
                    <a:pt x="1074" y="111"/>
                  </a:lnTo>
                  <a:lnTo>
                    <a:pt x="1055" y="100"/>
                  </a:lnTo>
                  <a:lnTo>
                    <a:pt x="1035" y="89"/>
                  </a:lnTo>
                  <a:lnTo>
                    <a:pt x="1014" y="79"/>
                  </a:lnTo>
                  <a:lnTo>
                    <a:pt x="992" y="70"/>
                  </a:lnTo>
                  <a:lnTo>
                    <a:pt x="970" y="60"/>
                  </a:lnTo>
                  <a:lnTo>
                    <a:pt x="945" y="52"/>
                  </a:lnTo>
                  <a:lnTo>
                    <a:pt x="921" y="45"/>
                  </a:lnTo>
                  <a:lnTo>
                    <a:pt x="896" y="37"/>
                  </a:lnTo>
                  <a:lnTo>
                    <a:pt x="870" y="30"/>
                  </a:lnTo>
                  <a:lnTo>
                    <a:pt x="842" y="24"/>
                  </a:lnTo>
                  <a:lnTo>
                    <a:pt x="815" y="18"/>
                  </a:lnTo>
                  <a:lnTo>
                    <a:pt x="786" y="14"/>
                  </a:lnTo>
                  <a:lnTo>
                    <a:pt x="758" y="10"/>
                  </a:lnTo>
                  <a:lnTo>
                    <a:pt x="729" y="6"/>
                  </a:lnTo>
                  <a:lnTo>
                    <a:pt x="699" y="3"/>
                  </a:lnTo>
                  <a:lnTo>
                    <a:pt x="669" y="1"/>
                  </a:lnTo>
                  <a:lnTo>
                    <a:pt x="638" y="0"/>
                  </a:lnTo>
                  <a:lnTo>
                    <a:pt x="606" y="0"/>
                  </a:lnTo>
                  <a:close/>
                  <a:moveTo>
                    <a:pt x="606" y="571"/>
                  </a:moveTo>
                  <a:lnTo>
                    <a:pt x="606" y="571"/>
                  </a:lnTo>
                  <a:lnTo>
                    <a:pt x="579" y="571"/>
                  </a:lnTo>
                  <a:lnTo>
                    <a:pt x="552" y="570"/>
                  </a:lnTo>
                  <a:lnTo>
                    <a:pt x="525" y="568"/>
                  </a:lnTo>
                  <a:lnTo>
                    <a:pt x="499" y="566"/>
                  </a:lnTo>
                  <a:lnTo>
                    <a:pt x="474" y="563"/>
                  </a:lnTo>
                  <a:lnTo>
                    <a:pt x="449" y="560"/>
                  </a:lnTo>
                  <a:lnTo>
                    <a:pt x="424" y="555"/>
                  </a:lnTo>
                  <a:lnTo>
                    <a:pt x="400" y="550"/>
                  </a:lnTo>
                  <a:lnTo>
                    <a:pt x="376" y="545"/>
                  </a:lnTo>
                  <a:lnTo>
                    <a:pt x="354" y="540"/>
                  </a:lnTo>
                  <a:lnTo>
                    <a:pt x="332" y="533"/>
                  </a:lnTo>
                  <a:lnTo>
                    <a:pt x="310" y="526"/>
                  </a:lnTo>
                  <a:lnTo>
                    <a:pt x="289" y="518"/>
                  </a:lnTo>
                  <a:lnTo>
                    <a:pt x="269" y="510"/>
                  </a:lnTo>
                  <a:lnTo>
                    <a:pt x="250" y="503"/>
                  </a:lnTo>
                  <a:lnTo>
                    <a:pt x="232" y="493"/>
                  </a:lnTo>
                  <a:lnTo>
                    <a:pt x="214" y="484"/>
                  </a:lnTo>
                  <a:lnTo>
                    <a:pt x="197" y="474"/>
                  </a:lnTo>
                  <a:lnTo>
                    <a:pt x="181" y="464"/>
                  </a:lnTo>
                  <a:lnTo>
                    <a:pt x="167" y="454"/>
                  </a:lnTo>
                  <a:lnTo>
                    <a:pt x="153" y="443"/>
                  </a:lnTo>
                  <a:lnTo>
                    <a:pt x="140" y="432"/>
                  </a:lnTo>
                  <a:lnTo>
                    <a:pt x="129" y="420"/>
                  </a:lnTo>
                  <a:lnTo>
                    <a:pt x="118" y="408"/>
                  </a:lnTo>
                  <a:lnTo>
                    <a:pt x="109" y="397"/>
                  </a:lnTo>
                  <a:lnTo>
                    <a:pt x="100" y="384"/>
                  </a:lnTo>
                  <a:lnTo>
                    <a:pt x="93" y="371"/>
                  </a:lnTo>
                  <a:lnTo>
                    <a:pt x="87" y="359"/>
                  </a:lnTo>
                  <a:lnTo>
                    <a:pt x="82" y="345"/>
                  </a:lnTo>
                  <a:lnTo>
                    <a:pt x="79" y="332"/>
                  </a:lnTo>
                  <a:lnTo>
                    <a:pt x="77" y="319"/>
                  </a:lnTo>
                  <a:lnTo>
                    <a:pt x="76" y="305"/>
                  </a:lnTo>
                  <a:lnTo>
                    <a:pt x="77" y="291"/>
                  </a:lnTo>
                  <a:lnTo>
                    <a:pt x="79" y="277"/>
                  </a:lnTo>
                  <a:lnTo>
                    <a:pt x="82" y="265"/>
                  </a:lnTo>
                  <a:lnTo>
                    <a:pt x="87" y="251"/>
                  </a:lnTo>
                  <a:lnTo>
                    <a:pt x="93" y="238"/>
                  </a:lnTo>
                  <a:lnTo>
                    <a:pt x="100" y="225"/>
                  </a:lnTo>
                  <a:lnTo>
                    <a:pt x="109" y="213"/>
                  </a:lnTo>
                  <a:lnTo>
                    <a:pt x="118" y="201"/>
                  </a:lnTo>
                  <a:lnTo>
                    <a:pt x="129" y="189"/>
                  </a:lnTo>
                  <a:lnTo>
                    <a:pt x="140" y="178"/>
                  </a:lnTo>
                  <a:lnTo>
                    <a:pt x="153" y="166"/>
                  </a:lnTo>
                  <a:lnTo>
                    <a:pt x="167" y="156"/>
                  </a:lnTo>
                  <a:lnTo>
                    <a:pt x="181" y="145"/>
                  </a:lnTo>
                  <a:lnTo>
                    <a:pt x="197" y="136"/>
                  </a:lnTo>
                  <a:lnTo>
                    <a:pt x="214" y="126"/>
                  </a:lnTo>
                  <a:lnTo>
                    <a:pt x="232" y="116"/>
                  </a:lnTo>
                  <a:lnTo>
                    <a:pt x="250" y="107"/>
                  </a:lnTo>
                  <a:lnTo>
                    <a:pt x="269" y="100"/>
                  </a:lnTo>
                  <a:lnTo>
                    <a:pt x="289" y="91"/>
                  </a:lnTo>
                  <a:lnTo>
                    <a:pt x="310" y="84"/>
                  </a:lnTo>
                  <a:lnTo>
                    <a:pt x="332" y="76"/>
                  </a:lnTo>
                  <a:lnTo>
                    <a:pt x="354" y="70"/>
                  </a:lnTo>
                  <a:lnTo>
                    <a:pt x="376" y="65"/>
                  </a:lnTo>
                  <a:lnTo>
                    <a:pt x="400" y="59"/>
                  </a:lnTo>
                  <a:lnTo>
                    <a:pt x="424" y="54"/>
                  </a:lnTo>
                  <a:lnTo>
                    <a:pt x="449" y="50"/>
                  </a:lnTo>
                  <a:lnTo>
                    <a:pt x="474" y="47"/>
                  </a:lnTo>
                  <a:lnTo>
                    <a:pt x="499" y="43"/>
                  </a:lnTo>
                  <a:lnTo>
                    <a:pt x="525" y="41"/>
                  </a:lnTo>
                  <a:lnTo>
                    <a:pt x="552" y="39"/>
                  </a:lnTo>
                  <a:lnTo>
                    <a:pt x="579" y="38"/>
                  </a:lnTo>
                  <a:lnTo>
                    <a:pt x="606" y="38"/>
                  </a:lnTo>
                  <a:lnTo>
                    <a:pt x="634" y="38"/>
                  </a:lnTo>
                  <a:lnTo>
                    <a:pt x="661" y="39"/>
                  </a:lnTo>
                  <a:lnTo>
                    <a:pt x="687" y="41"/>
                  </a:lnTo>
                  <a:lnTo>
                    <a:pt x="714" y="43"/>
                  </a:lnTo>
                  <a:lnTo>
                    <a:pt x="739" y="47"/>
                  </a:lnTo>
                  <a:lnTo>
                    <a:pt x="764" y="50"/>
                  </a:lnTo>
                  <a:lnTo>
                    <a:pt x="789" y="54"/>
                  </a:lnTo>
                  <a:lnTo>
                    <a:pt x="813" y="59"/>
                  </a:lnTo>
                  <a:lnTo>
                    <a:pt x="837" y="65"/>
                  </a:lnTo>
                  <a:lnTo>
                    <a:pt x="859" y="70"/>
                  </a:lnTo>
                  <a:lnTo>
                    <a:pt x="881" y="76"/>
                  </a:lnTo>
                  <a:lnTo>
                    <a:pt x="903" y="84"/>
                  </a:lnTo>
                  <a:lnTo>
                    <a:pt x="924" y="91"/>
                  </a:lnTo>
                  <a:lnTo>
                    <a:pt x="944" y="100"/>
                  </a:lnTo>
                  <a:lnTo>
                    <a:pt x="963" y="107"/>
                  </a:lnTo>
                  <a:lnTo>
                    <a:pt x="981" y="116"/>
                  </a:lnTo>
                  <a:lnTo>
                    <a:pt x="999" y="126"/>
                  </a:lnTo>
                  <a:lnTo>
                    <a:pt x="1016" y="136"/>
                  </a:lnTo>
                  <a:lnTo>
                    <a:pt x="1032" y="145"/>
                  </a:lnTo>
                  <a:lnTo>
                    <a:pt x="1046" y="156"/>
                  </a:lnTo>
                  <a:lnTo>
                    <a:pt x="1060" y="166"/>
                  </a:lnTo>
                  <a:lnTo>
                    <a:pt x="1073" y="178"/>
                  </a:lnTo>
                  <a:lnTo>
                    <a:pt x="1084" y="189"/>
                  </a:lnTo>
                  <a:lnTo>
                    <a:pt x="1095" y="201"/>
                  </a:lnTo>
                  <a:lnTo>
                    <a:pt x="1104" y="213"/>
                  </a:lnTo>
                  <a:lnTo>
                    <a:pt x="1113" y="225"/>
                  </a:lnTo>
                  <a:lnTo>
                    <a:pt x="1120" y="238"/>
                  </a:lnTo>
                  <a:lnTo>
                    <a:pt x="1126" y="251"/>
                  </a:lnTo>
                  <a:lnTo>
                    <a:pt x="1130" y="265"/>
                  </a:lnTo>
                  <a:lnTo>
                    <a:pt x="1134" y="277"/>
                  </a:lnTo>
                  <a:lnTo>
                    <a:pt x="1136" y="291"/>
                  </a:lnTo>
                  <a:lnTo>
                    <a:pt x="1137" y="305"/>
                  </a:lnTo>
                  <a:lnTo>
                    <a:pt x="1136" y="319"/>
                  </a:lnTo>
                  <a:lnTo>
                    <a:pt x="1134" y="332"/>
                  </a:lnTo>
                  <a:lnTo>
                    <a:pt x="1130" y="345"/>
                  </a:lnTo>
                  <a:lnTo>
                    <a:pt x="1126" y="359"/>
                  </a:lnTo>
                  <a:lnTo>
                    <a:pt x="1120" y="371"/>
                  </a:lnTo>
                  <a:lnTo>
                    <a:pt x="1113" y="384"/>
                  </a:lnTo>
                  <a:lnTo>
                    <a:pt x="1104" y="397"/>
                  </a:lnTo>
                  <a:lnTo>
                    <a:pt x="1095" y="408"/>
                  </a:lnTo>
                  <a:lnTo>
                    <a:pt x="1084" y="420"/>
                  </a:lnTo>
                  <a:lnTo>
                    <a:pt x="1073" y="432"/>
                  </a:lnTo>
                  <a:lnTo>
                    <a:pt x="1060" y="443"/>
                  </a:lnTo>
                  <a:lnTo>
                    <a:pt x="1046" y="454"/>
                  </a:lnTo>
                  <a:lnTo>
                    <a:pt x="1032" y="464"/>
                  </a:lnTo>
                  <a:lnTo>
                    <a:pt x="1016" y="474"/>
                  </a:lnTo>
                  <a:lnTo>
                    <a:pt x="999" y="484"/>
                  </a:lnTo>
                  <a:lnTo>
                    <a:pt x="981" y="493"/>
                  </a:lnTo>
                  <a:lnTo>
                    <a:pt x="963" y="503"/>
                  </a:lnTo>
                  <a:lnTo>
                    <a:pt x="944" y="510"/>
                  </a:lnTo>
                  <a:lnTo>
                    <a:pt x="924" y="518"/>
                  </a:lnTo>
                  <a:lnTo>
                    <a:pt x="903" y="526"/>
                  </a:lnTo>
                  <a:lnTo>
                    <a:pt x="881" y="533"/>
                  </a:lnTo>
                  <a:lnTo>
                    <a:pt x="859" y="540"/>
                  </a:lnTo>
                  <a:lnTo>
                    <a:pt x="837" y="545"/>
                  </a:lnTo>
                  <a:lnTo>
                    <a:pt x="813" y="550"/>
                  </a:lnTo>
                  <a:lnTo>
                    <a:pt x="789" y="555"/>
                  </a:lnTo>
                  <a:lnTo>
                    <a:pt x="764" y="560"/>
                  </a:lnTo>
                  <a:lnTo>
                    <a:pt x="739" y="563"/>
                  </a:lnTo>
                  <a:lnTo>
                    <a:pt x="714" y="566"/>
                  </a:lnTo>
                  <a:lnTo>
                    <a:pt x="687" y="568"/>
                  </a:lnTo>
                  <a:lnTo>
                    <a:pt x="661" y="570"/>
                  </a:lnTo>
                  <a:lnTo>
                    <a:pt x="634" y="571"/>
                  </a:lnTo>
                  <a:lnTo>
                    <a:pt x="606" y="571"/>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grpSp>
        <p:nvGrpSpPr>
          <p:cNvPr id="112" name="Group 46"/>
          <p:cNvGrpSpPr>
            <a:grpSpLocks/>
          </p:cNvGrpSpPr>
          <p:nvPr/>
        </p:nvGrpSpPr>
        <p:grpSpPr bwMode="auto">
          <a:xfrm>
            <a:off x="5343525" y="2244725"/>
            <a:ext cx="407988" cy="614363"/>
            <a:chOff x="5294" y="1478"/>
            <a:chExt cx="528" cy="795"/>
          </a:xfrm>
        </p:grpSpPr>
        <p:sp>
          <p:nvSpPr>
            <p:cNvPr id="113" name="Line 47"/>
            <p:cNvSpPr>
              <a:spLocks noChangeShapeType="1"/>
            </p:cNvSpPr>
            <p:nvPr/>
          </p:nvSpPr>
          <p:spPr bwMode="auto">
            <a:xfrm>
              <a:off x="5294" y="1610"/>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4" name="Line 48"/>
            <p:cNvSpPr>
              <a:spLocks noChangeShapeType="1"/>
            </p:cNvSpPr>
            <p:nvPr/>
          </p:nvSpPr>
          <p:spPr bwMode="auto">
            <a:xfrm>
              <a:off x="5294" y="1610"/>
              <a:ext cx="0" cy="0"/>
            </a:xfrm>
            <a:prstGeom prst="line">
              <a:avLst/>
            </a:prstGeom>
            <a:noFill/>
            <a:ln w="1588">
              <a:solidFill>
                <a:srgbClr val="000000"/>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5" name="Freeform 49"/>
            <p:cNvSpPr>
              <a:spLocks/>
            </p:cNvSpPr>
            <p:nvPr/>
          </p:nvSpPr>
          <p:spPr bwMode="auto">
            <a:xfrm>
              <a:off x="5338" y="1498"/>
              <a:ext cx="440" cy="642"/>
            </a:xfrm>
            <a:custGeom>
              <a:avLst/>
              <a:gdLst>
                <a:gd name="T0" fmla="*/ 440 w 758"/>
                <a:gd name="T1" fmla="*/ 110 h 1104"/>
                <a:gd name="T2" fmla="*/ 439 w 758"/>
                <a:gd name="T3" fmla="*/ 99 h 1104"/>
                <a:gd name="T4" fmla="*/ 436 w 758"/>
                <a:gd name="T5" fmla="*/ 88 h 1104"/>
                <a:gd name="T6" fmla="*/ 430 w 758"/>
                <a:gd name="T7" fmla="*/ 77 h 1104"/>
                <a:gd name="T8" fmla="*/ 423 w 758"/>
                <a:gd name="T9" fmla="*/ 67 h 1104"/>
                <a:gd name="T10" fmla="*/ 414 w 758"/>
                <a:gd name="T11" fmla="*/ 58 h 1104"/>
                <a:gd name="T12" fmla="*/ 403 w 758"/>
                <a:gd name="T13" fmla="*/ 48 h 1104"/>
                <a:gd name="T14" fmla="*/ 376 w 758"/>
                <a:gd name="T15" fmla="*/ 33 h 1104"/>
                <a:gd name="T16" fmla="*/ 343 w 758"/>
                <a:gd name="T17" fmla="*/ 19 h 1104"/>
                <a:gd name="T18" fmla="*/ 306 w 758"/>
                <a:gd name="T19" fmla="*/ 8 h 1104"/>
                <a:gd name="T20" fmla="*/ 265 w 758"/>
                <a:gd name="T21" fmla="*/ 2 h 1104"/>
                <a:gd name="T22" fmla="*/ 220 w 758"/>
                <a:gd name="T23" fmla="*/ 0 h 1104"/>
                <a:gd name="T24" fmla="*/ 197 w 758"/>
                <a:gd name="T25" fmla="*/ 1 h 1104"/>
                <a:gd name="T26" fmla="*/ 155 w 758"/>
                <a:gd name="T27" fmla="*/ 5 h 1104"/>
                <a:gd name="T28" fmla="*/ 115 w 758"/>
                <a:gd name="T29" fmla="*/ 13 h 1104"/>
                <a:gd name="T30" fmla="*/ 80 w 758"/>
                <a:gd name="T31" fmla="*/ 25 h 1104"/>
                <a:gd name="T32" fmla="*/ 51 w 758"/>
                <a:gd name="T33" fmla="*/ 41 h 1104"/>
                <a:gd name="T34" fmla="*/ 32 w 758"/>
                <a:gd name="T35" fmla="*/ 53 h 1104"/>
                <a:gd name="T36" fmla="*/ 22 w 758"/>
                <a:gd name="T37" fmla="*/ 63 h 1104"/>
                <a:gd name="T38" fmla="*/ 14 w 758"/>
                <a:gd name="T39" fmla="*/ 73 h 1104"/>
                <a:gd name="T40" fmla="*/ 7 w 758"/>
                <a:gd name="T41" fmla="*/ 83 h 1104"/>
                <a:gd name="T42" fmla="*/ 3 w 758"/>
                <a:gd name="T43" fmla="*/ 94 h 1104"/>
                <a:gd name="T44" fmla="*/ 0 w 758"/>
                <a:gd name="T45" fmla="*/ 105 h 1104"/>
                <a:gd name="T46" fmla="*/ 0 w 758"/>
                <a:gd name="T47" fmla="*/ 642 h 1104"/>
                <a:gd name="T48" fmla="*/ 0 w 758"/>
                <a:gd name="T49" fmla="*/ 637 h 1104"/>
                <a:gd name="T50" fmla="*/ 3 w 758"/>
                <a:gd name="T51" fmla="*/ 626 h 1104"/>
                <a:gd name="T52" fmla="*/ 7 w 758"/>
                <a:gd name="T53" fmla="*/ 614 h 1104"/>
                <a:gd name="T54" fmla="*/ 14 w 758"/>
                <a:gd name="T55" fmla="*/ 604 h 1104"/>
                <a:gd name="T56" fmla="*/ 22 w 758"/>
                <a:gd name="T57" fmla="*/ 594 h 1104"/>
                <a:gd name="T58" fmla="*/ 32 w 758"/>
                <a:gd name="T59" fmla="*/ 585 h 1104"/>
                <a:gd name="T60" fmla="*/ 51 w 758"/>
                <a:gd name="T61" fmla="*/ 572 h 1104"/>
                <a:gd name="T62" fmla="*/ 80 w 758"/>
                <a:gd name="T63" fmla="*/ 557 h 1104"/>
                <a:gd name="T64" fmla="*/ 115 w 758"/>
                <a:gd name="T65" fmla="*/ 545 h 1104"/>
                <a:gd name="T66" fmla="*/ 155 w 758"/>
                <a:gd name="T67" fmla="*/ 536 h 1104"/>
                <a:gd name="T68" fmla="*/ 197 w 758"/>
                <a:gd name="T69" fmla="*/ 532 h 1104"/>
                <a:gd name="T70" fmla="*/ 220 w 758"/>
                <a:gd name="T71" fmla="*/ 532 h 1104"/>
                <a:gd name="T72" fmla="*/ 265 w 758"/>
                <a:gd name="T73" fmla="*/ 534 h 1104"/>
                <a:gd name="T74" fmla="*/ 306 w 758"/>
                <a:gd name="T75" fmla="*/ 540 h 1104"/>
                <a:gd name="T76" fmla="*/ 343 w 758"/>
                <a:gd name="T77" fmla="*/ 550 h 1104"/>
                <a:gd name="T78" fmla="*/ 376 w 758"/>
                <a:gd name="T79" fmla="*/ 564 h 1104"/>
                <a:gd name="T80" fmla="*/ 403 w 758"/>
                <a:gd name="T81" fmla="*/ 580 h 1104"/>
                <a:gd name="T82" fmla="*/ 414 w 758"/>
                <a:gd name="T83" fmla="*/ 589 h 1104"/>
                <a:gd name="T84" fmla="*/ 423 w 758"/>
                <a:gd name="T85" fmla="*/ 599 h 1104"/>
                <a:gd name="T86" fmla="*/ 430 w 758"/>
                <a:gd name="T87" fmla="*/ 609 h 1104"/>
                <a:gd name="T88" fmla="*/ 436 w 758"/>
                <a:gd name="T89" fmla="*/ 620 h 1104"/>
                <a:gd name="T90" fmla="*/ 439 w 758"/>
                <a:gd name="T91" fmla="*/ 631 h 1104"/>
                <a:gd name="T92" fmla="*/ 440 w 758"/>
                <a:gd name="T93" fmla="*/ 642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8"/>
                <a:gd name="T142" fmla="*/ 0 h 1104"/>
                <a:gd name="T143" fmla="*/ 758 w 758"/>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8" h="1104">
                  <a:moveTo>
                    <a:pt x="758" y="190"/>
                  </a:moveTo>
                  <a:lnTo>
                    <a:pt x="758" y="190"/>
                  </a:lnTo>
                  <a:lnTo>
                    <a:pt x="758" y="181"/>
                  </a:lnTo>
                  <a:lnTo>
                    <a:pt x="756" y="171"/>
                  </a:lnTo>
                  <a:lnTo>
                    <a:pt x="754" y="162"/>
                  </a:lnTo>
                  <a:lnTo>
                    <a:pt x="751" y="152"/>
                  </a:lnTo>
                  <a:lnTo>
                    <a:pt x="746" y="142"/>
                  </a:lnTo>
                  <a:lnTo>
                    <a:pt x="741" y="133"/>
                  </a:lnTo>
                  <a:lnTo>
                    <a:pt x="735" y="125"/>
                  </a:lnTo>
                  <a:lnTo>
                    <a:pt x="729" y="116"/>
                  </a:lnTo>
                  <a:lnTo>
                    <a:pt x="720" y="108"/>
                  </a:lnTo>
                  <a:lnTo>
                    <a:pt x="713" y="99"/>
                  </a:lnTo>
                  <a:lnTo>
                    <a:pt x="703" y="92"/>
                  </a:lnTo>
                  <a:lnTo>
                    <a:pt x="694" y="83"/>
                  </a:lnTo>
                  <a:lnTo>
                    <a:pt x="672" y="70"/>
                  </a:lnTo>
                  <a:lnTo>
                    <a:pt x="648" y="56"/>
                  </a:lnTo>
                  <a:lnTo>
                    <a:pt x="620" y="43"/>
                  </a:lnTo>
                  <a:lnTo>
                    <a:pt x="591" y="32"/>
                  </a:lnTo>
                  <a:lnTo>
                    <a:pt x="560" y="23"/>
                  </a:lnTo>
                  <a:lnTo>
                    <a:pt x="527" y="14"/>
                  </a:lnTo>
                  <a:lnTo>
                    <a:pt x="492" y="8"/>
                  </a:lnTo>
                  <a:lnTo>
                    <a:pt x="456" y="4"/>
                  </a:lnTo>
                  <a:lnTo>
                    <a:pt x="418" y="1"/>
                  </a:lnTo>
                  <a:lnTo>
                    <a:pt x="379" y="0"/>
                  </a:lnTo>
                  <a:lnTo>
                    <a:pt x="340" y="1"/>
                  </a:lnTo>
                  <a:lnTo>
                    <a:pt x="302" y="4"/>
                  </a:lnTo>
                  <a:lnTo>
                    <a:pt x="267" y="8"/>
                  </a:lnTo>
                  <a:lnTo>
                    <a:pt x="232" y="14"/>
                  </a:lnTo>
                  <a:lnTo>
                    <a:pt x="198" y="23"/>
                  </a:lnTo>
                  <a:lnTo>
                    <a:pt x="168" y="32"/>
                  </a:lnTo>
                  <a:lnTo>
                    <a:pt x="138" y="43"/>
                  </a:lnTo>
                  <a:lnTo>
                    <a:pt x="111" y="56"/>
                  </a:lnTo>
                  <a:lnTo>
                    <a:pt x="87" y="70"/>
                  </a:lnTo>
                  <a:lnTo>
                    <a:pt x="65" y="83"/>
                  </a:lnTo>
                  <a:lnTo>
                    <a:pt x="55" y="92"/>
                  </a:lnTo>
                  <a:lnTo>
                    <a:pt x="46" y="99"/>
                  </a:lnTo>
                  <a:lnTo>
                    <a:pt x="38" y="108"/>
                  </a:lnTo>
                  <a:lnTo>
                    <a:pt x="30" y="116"/>
                  </a:lnTo>
                  <a:lnTo>
                    <a:pt x="24" y="125"/>
                  </a:lnTo>
                  <a:lnTo>
                    <a:pt x="17" y="133"/>
                  </a:lnTo>
                  <a:lnTo>
                    <a:pt x="12" y="142"/>
                  </a:lnTo>
                  <a:lnTo>
                    <a:pt x="8" y="152"/>
                  </a:lnTo>
                  <a:lnTo>
                    <a:pt x="5" y="162"/>
                  </a:lnTo>
                  <a:lnTo>
                    <a:pt x="2" y="171"/>
                  </a:lnTo>
                  <a:lnTo>
                    <a:pt x="0" y="181"/>
                  </a:lnTo>
                  <a:lnTo>
                    <a:pt x="0" y="190"/>
                  </a:lnTo>
                  <a:lnTo>
                    <a:pt x="0" y="1104"/>
                  </a:lnTo>
                  <a:lnTo>
                    <a:pt x="0" y="1095"/>
                  </a:lnTo>
                  <a:lnTo>
                    <a:pt x="2" y="1085"/>
                  </a:lnTo>
                  <a:lnTo>
                    <a:pt x="5" y="1076"/>
                  </a:lnTo>
                  <a:lnTo>
                    <a:pt x="8" y="1066"/>
                  </a:lnTo>
                  <a:lnTo>
                    <a:pt x="12" y="1056"/>
                  </a:lnTo>
                  <a:lnTo>
                    <a:pt x="17" y="1047"/>
                  </a:lnTo>
                  <a:lnTo>
                    <a:pt x="24" y="1038"/>
                  </a:lnTo>
                  <a:lnTo>
                    <a:pt x="30" y="1030"/>
                  </a:lnTo>
                  <a:lnTo>
                    <a:pt x="38" y="1022"/>
                  </a:lnTo>
                  <a:lnTo>
                    <a:pt x="46" y="1013"/>
                  </a:lnTo>
                  <a:lnTo>
                    <a:pt x="55" y="1006"/>
                  </a:lnTo>
                  <a:lnTo>
                    <a:pt x="65" y="997"/>
                  </a:lnTo>
                  <a:lnTo>
                    <a:pt x="87" y="983"/>
                  </a:lnTo>
                  <a:lnTo>
                    <a:pt x="111" y="970"/>
                  </a:lnTo>
                  <a:lnTo>
                    <a:pt x="138" y="957"/>
                  </a:lnTo>
                  <a:lnTo>
                    <a:pt x="168" y="946"/>
                  </a:lnTo>
                  <a:lnTo>
                    <a:pt x="198" y="937"/>
                  </a:lnTo>
                  <a:lnTo>
                    <a:pt x="232" y="928"/>
                  </a:lnTo>
                  <a:lnTo>
                    <a:pt x="267" y="922"/>
                  </a:lnTo>
                  <a:lnTo>
                    <a:pt x="302" y="918"/>
                  </a:lnTo>
                  <a:lnTo>
                    <a:pt x="340" y="915"/>
                  </a:lnTo>
                  <a:lnTo>
                    <a:pt x="379" y="914"/>
                  </a:lnTo>
                  <a:lnTo>
                    <a:pt x="418" y="915"/>
                  </a:lnTo>
                  <a:lnTo>
                    <a:pt x="456" y="918"/>
                  </a:lnTo>
                  <a:lnTo>
                    <a:pt x="492" y="922"/>
                  </a:lnTo>
                  <a:lnTo>
                    <a:pt x="527" y="928"/>
                  </a:lnTo>
                  <a:lnTo>
                    <a:pt x="560" y="937"/>
                  </a:lnTo>
                  <a:lnTo>
                    <a:pt x="591" y="946"/>
                  </a:lnTo>
                  <a:lnTo>
                    <a:pt x="620" y="957"/>
                  </a:lnTo>
                  <a:lnTo>
                    <a:pt x="648" y="970"/>
                  </a:lnTo>
                  <a:lnTo>
                    <a:pt x="672" y="983"/>
                  </a:lnTo>
                  <a:lnTo>
                    <a:pt x="694" y="997"/>
                  </a:lnTo>
                  <a:lnTo>
                    <a:pt x="703" y="1006"/>
                  </a:lnTo>
                  <a:lnTo>
                    <a:pt x="713" y="1013"/>
                  </a:lnTo>
                  <a:lnTo>
                    <a:pt x="720" y="1022"/>
                  </a:lnTo>
                  <a:lnTo>
                    <a:pt x="729" y="1030"/>
                  </a:lnTo>
                  <a:lnTo>
                    <a:pt x="735" y="1038"/>
                  </a:lnTo>
                  <a:lnTo>
                    <a:pt x="741" y="1047"/>
                  </a:lnTo>
                  <a:lnTo>
                    <a:pt x="746" y="1056"/>
                  </a:lnTo>
                  <a:lnTo>
                    <a:pt x="751" y="1066"/>
                  </a:lnTo>
                  <a:lnTo>
                    <a:pt x="754" y="1076"/>
                  </a:lnTo>
                  <a:lnTo>
                    <a:pt x="756" y="1085"/>
                  </a:lnTo>
                  <a:lnTo>
                    <a:pt x="758" y="1095"/>
                  </a:lnTo>
                  <a:lnTo>
                    <a:pt x="758" y="1104"/>
                  </a:lnTo>
                  <a:lnTo>
                    <a:pt x="758" y="190"/>
                  </a:lnTo>
                  <a:close/>
                </a:path>
              </a:pathLst>
            </a:custGeom>
            <a:solidFill>
              <a:srgbClr val="5F5F5F"/>
            </a:solidFill>
            <a:ln>
              <a:noFill/>
            </a:ln>
            <a:extLst>
              <a:ext uri="{91240B29-F687-4F45-9708-019B960494DF}">
                <a14:hiddenLine xmlns:a14="http://schemas.microsoft.com/office/drawing/2010/main" xmlns="" w="8001"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6" name="Freeform 50"/>
            <p:cNvSpPr>
              <a:spLocks/>
            </p:cNvSpPr>
            <p:nvPr/>
          </p:nvSpPr>
          <p:spPr bwMode="auto">
            <a:xfrm>
              <a:off x="5294" y="1610"/>
              <a:ext cx="528" cy="663"/>
            </a:xfrm>
            <a:custGeom>
              <a:avLst/>
              <a:gdLst>
                <a:gd name="T0" fmla="*/ 528 w 909"/>
                <a:gd name="T1" fmla="*/ 0 h 1143"/>
                <a:gd name="T2" fmla="*/ 527 w 909"/>
                <a:gd name="T3" fmla="*/ 13 h 1143"/>
                <a:gd name="T4" fmla="*/ 522 w 909"/>
                <a:gd name="T5" fmla="*/ 27 h 1143"/>
                <a:gd name="T6" fmla="*/ 516 w 909"/>
                <a:gd name="T7" fmla="*/ 39 h 1143"/>
                <a:gd name="T8" fmla="*/ 507 w 909"/>
                <a:gd name="T9" fmla="*/ 52 h 1143"/>
                <a:gd name="T10" fmla="*/ 496 w 909"/>
                <a:gd name="T11" fmla="*/ 63 h 1143"/>
                <a:gd name="T12" fmla="*/ 483 w 909"/>
                <a:gd name="T13" fmla="*/ 74 h 1143"/>
                <a:gd name="T14" fmla="*/ 468 w 909"/>
                <a:gd name="T15" fmla="*/ 84 h 1143"/>
                <a:gd name="T16" fmla="*/ 450 w 909"/>
                <a:gd name="T17" fmla="*/ 94 h 1143"/>
                <a:gd name="T18" fmla="*/ 432 w 909"/>
                <a:gd name="T19" fmla="*/ 103 h 1143"/>
                <a:gd name="T20" fmla="*/ 390 w 909"/>
                <a:gd name="T21" fmla="*/ 117 h 1143"/>
                <a:gd name="T22" fmla="*/ 342 w 909"/>
                <a:gd name="T23" fmla="*/ 126 h 1143"/>
                <a:gd name="T24" fmla="*/ 290 w 909"/>
                <a:gd name="T25" fmla="*/ 132 h 1143"/>
                <a:gd name="T26" fmla="*/ 264 w 909"/>
                <a:gd name="T27" fmla="*/ 133 h 1143"/>
                <a:gd name="T28" fmla="*/ 211 w 909"/>
                <a:gd name="T29" fmla="*/ 130 h 1143"/>
                <a:gd name="T30" fmla="*/ 161 w 909"/>
                <a:gd name="T31" fmla="*/ 122 h 1143"/>
                <a:gd name="T32" fmla="*/ 116 w 909"/>
                <a:gd name="T33" fmla="*/ 110 h 1143"/>
                <a:gd name="T34" fmla="*/ 87 w 909"/>
                <a:gd name="T35" fmla="*/ 98 h 1143"/>
                <a:gd name="T36" fmla="*/ 68 w 909"/>
                <a:gd name="T37" fmla="*/ 89 h 1143"/>
                <a:gd name="T38" fmla="*/ 52 w 909"/>
                <a:gd name="T39" fmla="*/ 79 h 1143"/>
                <a:gd name="T40" fmla="*/ 38 w 909"/>
                <a:gd name="T41" fmla="*/ 69 h 1143"/>
                <a:gd name="T42" fmla="*/ 26 w 909"/>
                <a:gd name="T43" fmla="*/ 58 h 1143"/>
                <a:gd name="T44" fmla="*/ 16 w 909"/>
                <a:gd name="T45" fmla="*/ 45 h 1143"/>
                <a:gd name="T46" fmla="*/ 8 w 909"/>
                <a:gd name="T47" fmla="*/ 33 h 1143"/>
                <a:gd name="T48" fmla="*/ 3 w 909"/>
                <a:gd name="T49" fmla="*/ 20 h 1143"/>
                <a:gd name="T50" fmla="*/ 1 w 909"/>
                <a:gd name="T51" fmla="*/ 7 h 1143"/>
                <a:gd name="T52" fmla="*/ 0 w 909"/>
                <a:gd name="T53" fmla="*/ 530 h 1143"/>
                <a:gd name="T54" fmla="*/ 1 w 909"/>
                <a:gd name="T55" fmla="*/ 537 h 1143"/>
                <a:gd name="T56" fmla="*/ 3 w 909"/>
                <a:gd name="T57" fmla="*/ 550 h 1143"/>
                <a:gd name="T58" fmla="*/ 8 w 909"/>
                <a:gd name="T59" fmla="*/ 563 h 1143"/>
                <a:gd name="T60" fmla="*/ 16 w 909"/>
                <a:gd name="T61" fmla="*/ 575 h 1143"/>
                <a:gd name="T62" fmla="*/ 26 w 909"/>
                <a:gd name="T63" fmla="*/ 588 h 1143"/>
                <a:gd name="T64" fmla="*/ 38 w 909"/>
                <a:gd name="T65" fmla="*/ 599 h 1143"/>
                <a:gd name="T66" fmla="*/ 52 w 909"/>
                <a:gd name="T67" fmla="*/ 610 h 1143"/>
                <a:gd name="T68" fmla="*/ 68 w 909"/>
                <a:gd name="T69" fmla="*/ 619 h 1143"/>
                <a:gd name="T70" fmla="*/ 87 w 909"/>
                <a:gd name="T71" fmla="*/ 628 h 1143"/>
                <a:gd name="T72" fmla="*/ 116 w 909"/>
                <a:gd name="T73" fmla="*/ 640 h 1143"/>
                <a:gd name="T74" fmla="*/ 161 w 909"/>
                <a:gd name="T75" fmla="*/ 653 h 1143"/>
                <a:gd name="T76" fmla="*/ 211 w 909"/>
                <a:gd name="T77" fmla="*/ 660 h 1143"/>
                <a:gd name="T78" fmla="*/ 264 w 909"/>
                <a:gd name="T79" fmla="*/ 663 h 1143"/>
                <a:gd name="T80" fmla="*/ 290 w 909"/>
                <a:gd name="T81" fmla="*/ 662 h 1143"/>
                <a:gd name="T82" fmla="*/ 342 w 909"/>
                <a:gd name="T83" fmla="*/ 657 h 1143"/>
                <a:gd name="T84" fmla="*/ 390 w 909"/>
                <a:gd name="T85" fmla="*/ 647 h 1143"/>
                <a:gd name="T86" fmla="*/ 432 w 909"/>
                <a:gd name="T87" fmla="*/ 633 h 1143"/>
                <a:gd name="T88" fmla="*/ 450 w 909"/>
                <a:gd name="T89" fmla="*/ 624 h 1143"/>
                <a:gd name="T90" fmla="*/ 468 w 909"/>
                <a:gd name="T91" fmla="*/ 614 h 1143"/>
                <a:gd name="T92" fmla="*/ 483 w 909"/>
                <a:gd name="T93" fmla="*/ 604 h 1143"/>
                <a:gd name="T94" fmla="*/ 496 w 909"/>
                <a:gd name="T95" fmla="*/ 593 h 1143"/>
                <a:gd name="T96" fmla="*/ 507 w 909"/>
                <a:gd name="T97" fmla="*/ 582 h 1143"/>
                <a:gd name="T98" fmla="*/ 516 w 909"/>
                <a:gd name="T99" fmla="*/ 570 h 1143"/>
                <a:gd name="T100" fmla="*/ 522 w 909"/>
                <a:gd name="T101" fmla="*/ 557 h 1143"/>
                <a:gd name="T102" fmla="*/ 527 w 909"/>
                <a:gd name="T103" fmla="*/ 544 h 1143"/>
                <a:gd name="T104" fmla="*/ 528 w 909"/>
                <a:gd name="T105" fmla="*/ 530 h 11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09"/>
                <a:gd name="T160" fmla="*/ 0 h 1143"/>
                <a:gd name="T161" fmla="*/ 909 w 909"/>
                <a:gd name="T162" fmla="*/ 1143 h 11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09" h="1143">
                  <a:moveTo>
                    <a:pt x="909" y="0"/>
                  </a:moveTo>
                  <a:lnTo>
                    <a:pt x="909" y="0"/>
                  </a:lnTo>
                  <a:lnTo>
                    <a:pt x="908" y="12"/>
                  </a:lnTo>
                  <a:lnTo>
                    <a:pt x="907" y="23"/>
                  </a:lnTo>
                  <a:lnTo>
                    <a:pt x="903" y="35"/>
                  </a:lnTo>
                  <a:lnTo>
                    <a:pt x="899" y="47"/>
                  </a:lnTo>
                  <a:lnTo>
                    <a:pt x="894" y="57"/>
                  </a:lnTo>
                  <a:lnTo>
                    <a:pt x="889" y="68"/>
                  </a:lnTo>
                  <a:lnTo>
                    <a:pt x="881" y="78"/>
                  </a:lnTo>
                  <a:lnTo>
                    <a:pt x="873" y="89"/>
                  </a:lnTo>
                  <a:lnTo>
                    <a:pt x="864" y="100"/>
                  </a:lnTo>
                  <a:lnTo>
                    <a:pt x="854" y="109"/>
                  </a:lnTo>
                  <a:lnTo>
                    <a:pt x="842" y="119"/>
                  </a:lnTo>
                  <a:lnTo>
                    <a:pt x="831" y="128"/>
                  </a:lnTo>
                  <a:lnTo>
                    <a:pt x="818" y="137"/>
                  </a:lnTo>
                  <a:lnTo>
                    <a:pt x="805" y="145"/>
                  </a:lnTo>
                  <a:lnTo>
                    <a:pt x="791" y="153"/>
                  </a:lnTo>
                  <a:lnTo>
                    <a:pt x="775" y="162"/>
                  </a:lnTo>
                  <a:lnTo>
                    <a:pt x="759" y="169"/>
                  </a:lnTo>
                  <a:lnTo>
                    <a:pt x="744" y="177"/>
                  </a:lnTo>
                  <a:lnTo>
                    <a:pt x="709" y="189"/>
                  </a:lnTo>
                  <a:lnTo>
                    <a:pt x="671" y="201"/>
                  </a:lnTo>
                  <a:lnTo>
                    <a:pt x="631" y="211"/>
                  </a:lnTo>
                  <a:lnTo>
                    <a:pt x="589" y="218"/>
                  </a:lnTo>
                  <a:lnTo>
                    <a:pt x="546" y="224"/>
                  </a:lnTo>
                  <a:lnTo>
                    <a:pt x="500" y="228"/>
                  </a:lnTo>
                  <a:lnTo>
                    <a:pt x="454" y="229"/>
                  </a:lnTo>
                  <a:lnTo>
                    <a:pt x="408" y="228"/>
                  </a:lnTo>
                  <a:lnTo>
                    <a:pt x="363" y="224"/>
                  </a:lnTo>
                  <a:lnTo>
                    <a:pt x="319" y="218"/>
                  </a:lnTo>
                  <a:lnTo>
                    <a:pt x="277" y="211"/>
                  </a:lnTo>
                  <a:lnTo>
                    <a:pt x="237" y="201"/>
                  </a:lnTo>
                  <a:lnTo>
                    <a:pt x="200" y="189"/>
                  </a:lnTo>
                  <a:lnTo>
                    <a:pt x="165" y="177"/>
                  </a:lnTo>
                  <a:lnTo>
                    <a:pt x="149" y="169"/>
                  </a:lnTo>
                  <a:lnTo>
                    <a:pt x="133" y="162"/>
                  </a:lnTo>
                  <a:lnTo>
                    <a:pt x="117" y="153"/>
                  </a:lnTo>
                  <a:lnTo>
                    <a:pt x="104" y="145"/>
                  </a:lnTo>
                  <a:lnTo>
                    <a:pt x="90" y="137"/>
                  </a:lnTo>
                  <a:lnTo>
                    <a:pt x="77" y="128"/>
                  </a:lnTo>
                  <a:lnTo>
                    <a:pt x="66" y="119"/>
                  </a:lnTo>
                  <a:lnTo>
                    <a:pt x="54" y="109"/>
                  </a:lnTo>
                  <a:lnTo>
                    <a:pt x="45" y="100"/>
                  </a:lnTo>
                  <a:lnTo>
                    <a:pt x="35" y="89"/>
                  </a:lnTo>
                  <a:lnTo>
                    <a:pt x="27" y="78"/>
                  </a:lnTo>
                  <a:lnTo>
                    <a:pt x="20" y="68"/>
                  </a:lnTo>
                  <a:lnTo>
                    <a:pt x="14" y="57"/>
                  </a:lnTo>
                  <a:lnTo>
                    <a:pt x="9" y="47"/>
                  </a:lnTo>
                  <a:lnTo>
                    <a:pt x="5" y="35"/>
                  </a:lnTo>
                  <a:lnTo>
                    <a:pt x="2" y="23"/>
                  </a:lnTo>
                  <a:lnTo>
                    <a:pt x="1" y="12"/>
                  </a:lnTo>
                  <a:lnTo>
                    <a:pt x="0" y="0"/>
                  </a:lnTo>
                  <a:lnTo>
                    <a:pt x="0" y="914"/>
                  </a:lnTo>
                  <a:lnTo>
                    <a:pt x="1" y="926"/>
                  </a:lnTo>
                  <a:lnTo>
                    <a:pt x="2" y="937"/>
                  </a:lnTo>
                  <a:lnTo>
                    <a:pt x="5" y="949"/>
                  </a:lnTo>
                  <a:lnTo>
                    <a:pt x="9" y="961"/>
                  </a:lnTo>
                  <a:lnTo>
                    <a:pt x="14" y="971"/>
                  </a:lnTo>
                  <a:lnTo>
                    <a:pt x="20" y="982"/>
                  </a:lnTo>
                  <a:lnTo>
                    <a:pt x="27" y="992"/>
                  </a:lnTo>
                  <a:lnTo>
                    <a:pt x="35" y="1003"/>
                  </a:lnTo>
                  <a:lnTo>
                    <a:pt x="45" y="1014"/>
                  </a:lnTo>
                  <a:lnTo>
                    <a:pt x="54" y="1023"/>
                  </a:lnTo>
                  <a:lnTo>
                    <a:pt x="66" y="1033"/>
                  </a:lnTo>
                  <a:lnTo>
                    <a:pt x="77" y="1042"/>
                  </a:lnTo>
                  <a:lnTo>
                    <a:pt x="90" y="1051"/>
                  </a:lnTo>
                  <a:lnTo>
                    <a:pt x="104" y="1059"/>
                  </a:lnTo>
                  <a:lnTo>
                    <a:pt x="117" y="1067"/>
                  </a:lnTo>
                  <a:lnTo>
                    <a:pt x="133" y="1076"/>
                  </a:lnTo>
                  <a:lnTo>
                    <a:pt x="149" y="1083"/>
                  </a:lnTo>
                  <a:lnTo>
                    <a:pt x="165" y="1091"/>
                  </a:lnTo>
                  <a:lnTo>
                    <a:pt x="200" y="1103"/>
                  </a:lnTo>
                  <a:lnTo>
                    <a:pt x="237" y="1115"/>
                  </a:lnTo>
                  <a:lnTo>
                    <a:pt x="277" y="1125"/>
                  </a:lnTo>
                  <a:lnTo>
                    <a:pt x="319" y="1132"/>
                  </a:lnTo>
                  <a:lnTo>
                    <a:pt x="363" y="1138"/>
                  </a:lnTo>
                  <a:lnTo>
                    <a:pt x="408" y="1141"/>
                  </a:lnTo>
                  <a:lnTo>
                    <a:pt x="454" y="1143"/>
                  </a:lnTo>
                  <a:lnTo>
                    <a:pt x="500" y="1141"/>
                  </a:lnTo>
                  <a:lnTo>
                    <a:pt x="546" y="1138"/>
                  </a:lnTo>
                  <a:lnTo>
                    <a:pt x="589" y="1132"/>
                  </a:lnTo>
                  <a:lnTo>
                    <a:pt x="631" y="1125"/>
                  </a:lnTo>
                  <a:lnTo>
                    <a:pt x="671" y="1115"/>
                  </a:lnTo>
                  <a:lnTo>
                    <a:pt x="709" y="1103"/>
                  </a:lnTo>
                  <a:lnTo>
                    <a:pt x="744" y="1091"/>
                  </a:lnTo>
                  <a:lnTo>
                    <a:pt x="759" y="1083"/>
                  </a:lnTo>
                  <a:lnTo>
                    <a:pt x="775" y="1076"/>
                  </a:lnTo>
                  <a:lnTo>
                    <a:pt x="791" y="1067"/>
                  </a:lnTo>
                  <a:lnTo>
                    <a:pt x="805" y="1059"/>
                  </a:lnTo>
                  <a:lnTo>
                    <a:pt x="818" y="1051"/>
                  </a:lnTo>
                  <a:lnTo>
                    <a:pt x="831" y="1042"/>
                  </a:lnTo>
                  <a:lnTo>
                    <a:pt x="842" y="1033"/>
                  </a:lnTo>
                  <a:lnTo>
                    <a:pt x="854" y="1023"/>
                  </a:lnTo>
                  <a:lnTo>
                    <a:pt x="864" y="1014"/>
                  </a:lnTo>
                  <a:lnTo>
                    <a:pt x="873" y="1003"/>
                  </a:lnTo>
                  <a:lnTo>
                    <a:pt x="881" y="992"/>
                  </a:lnTo>
                  <a:lnTo>
                    <a:pt x="889" y="982"/>
                  </a:lnTo>
                  <a:lnTo>
                    <a:pt x="894" y="971"/>
                  </a:lnTo>
                  <a:lnTo>
                    <a:pt x="899" y="961"/>
                  </a:lnTo>
                  <a:lnTo>
                    <a:pt x="903" y="949"/>
                  </a:lnTo>
                  <a:lnTo>
                    <a:pt x="907" y="937"/>
                  </a:lnTo>
                  <a:lnTo>
                    <a:pt x="908" y="926"/>
                  </a:lnTo>
                  <a:lnTo>
                    <a:pt x="909" y="914"/>
                  </a:lnTo>
                  <a:lnTo>
                    <a:pt x="909" y="0"/>
                  </a:lnTo>
                  <a:close/>
                </a:path>
              </a:pathLst>
            </a:custGeom>
            <a:gradFill rotWithShape="1">
              <a:gsLst>
                <a:gs pos="0">
                  <a:srgbClr val="969696"/>
                </a:gs>
                <a:gs pos="50000">
                  <a:srgbClr val="BFBFBF"/>
                </a:gs>
                <a:gs pos="100000">
                  <a:srgbClr val="969696"/>
                </a:gs>
              </a:gsLst>
              <a:lin ang="0" scaled="1"/>
            </a:gradFill>
            <a:ln>
              <a:noFill/>
            </a:ln>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sp>
          <p:nvSpPr>
            <p:cNvPr id="117" name="Freeform 51"/>
            <p:cNvSpPr>
              <a:spLocks noEditPoints="1"/>
            </p:cNvSpPr>
            <p:nvPr/>
          </p:nvSpPr>
          <p:spPr bwMode="auto">
            <a:xfrm>
              <a:off x="5294" y="1478"/>
              <a:ext cx="528" cy="265"/>
            </a:xfrm>
            <a:custGeom>
              <a:avLst/>
              <a:gdLst>
                <a:gd name="T0" fmla="*/ 211 w 909"/>
                <a:gd name="T1" fmla="*/ 2 h 457"/>
                <a:gd name="T2" fmla="*/ 116 w 909"/>
                <a:gd name="T3" fmla="*/ 23 h 457"/>
                <a:gd name="T4" fmla="*/ 68 w 909"/>
                <a:gd name="T5" fmla="*/ 43 h 457"/>
                <a:gd name="T6" fmla="*/ 38 w 909"/>
                <a:gd name="T7" fmla="*/ 64 h 457"/>
                <a:gd name="T8" fmla="*/ 16 w 909"/>
                <a:gd name="T9" fmla="*/ 87 h 457"/>
                <a:gd name="T10" fmla="*/ 3 w 909"/>
                <a:gd name="T11" fmla="*/ 112 h 457"/>
                <a:gd name="T12" fmla="*/ 0 w 909"/>
                <a:gd name="T13" fmla="*/ 132 h 457"/>
                <a:gd name="T14" fmla="*/ 5 w 909"/>
                <a:gd name="T15" fmla="*/ 159 h 457"/>
                <a:gd name="T16" fmla="*/ 20 w 909"/>
                <a:gd name="T17" fmla="*/ 184 h 457"/>
                <a:gd name="T18" fmla="*/ 45 w 909"/>
                <a:gd name="T19" fmla="*/ 206 h 457"/>
                <a:gd name="T20" fmla="*/ 77 w 909"/>
                <a:gd name="T21" fmla="*/ 226 h 457"/>
                <a:gd name="T22" fmla="*/ 138 w 909"/>
                <a:gd name="T23" fmla="*/ 249 h 457"/>
                <a:gd name="T24" fmla="*/ 237 w 909"/>
                <a:gd name="T25" fmla="*/ 264 h 457"/>
                <a:gd name="T26" fmla="*/ 317 w 909"/>
                <a:gd name="T27" fmla="*/ 262 h 457"/>
                <a:gd name="T28" fmla="*/ 412 w 909"/>
                <a:gd name="T29" fmla="*/ 242 h 457"/>
                <a:gd name="T30" fmla="*/ 459 w 909"/>
                <a:gd name="T31" fmla="*/ 221 h 457"/>
                <a:gd name="T32" fmla="*/ 489 w 909"/>
                <a:gd name="T33" fmla="*/ 201 h 457"/>
                <a:gd name="T34" fmla="*/ 512 w 909"/>
                <a:gd name="T35" fmla="*/ 177 h 457"/>
                <a:gd name="T36" fmla="*/ 525 w 909"/>
                <a:gd name="T37" fmla="*/ 153 h 457"/>
                <a:gd name="T38" fmla="*/ 528 w 909"/>
                <a:gd name="T39" fmla="*/ 132 h 457"/>
                <a:gd name="T40" fmla="*/ 522 w 909"/>
                <a:gd name="T41" fmla="*/ 106 h 457"/>
                <a:gd name="T42" fmla="*/ 507 w 909"/>
                <a:gd name="T43" fmla="*/ 81 h 457"/>
                <a:gd name="T44" fmla="*/ 483 w 909"/>
                <a:gd name="T45" fmla="*/ 58 h 457"/>
                <a:gd name="T46" fmla="*/ 450 w 909"/>
                <a:gd name="T47" fmla="*/ 38 h 457"/>
                <a:gd name="T48" fmla="*/ 390 w 909"/>
                <a:gd name="T49" fmla="*/ 16 h 457"/>
                <a:gd name="T50" fmla="*/ 290 w 909"/>
                <a:gd name="T51" fmla="*/ 1 h 457"/>
                <a:gd name="T52" fmla="*/ 264 w 909"/>
                <a:gd name="T53" fmla="*/ 243 h 457"/>
                <a:gd name="T54" fmla="*/ 178 w 909"/>
                <a:gd name="T55" fmla="*/ 234 h 457"/>
                <a:gd name="T56" fmla="*/ 108 w 909"/>
                <a:gd name="T57" fmla="*/ 210 h 457"/>
                <a:gd name="T58" fmla="*/ 70 w 909"/>
                <a:gd name="T59" fmla="*/ 185 h 457"/>
                <a:gd name="T60" fmla="*/ 53 w 909"/>
                <a:gd name="T61" fmla="*/ 165 h 457"/>
                <a:gd name="T62" fmla="*/ 45 w 909"/>
                <a:gd name="T63" fmla="*/ 143 h 457"/>
                <a:gd name="T64" fmla="*/ 44 w 909"/>
                <a:gd name="T65" fmla="*/ 127 h 457"/>
                <a:gd name="T66" fmla="*/ 51 w 909"/>
                <a:gd name="T67" fmla="*/ 104 h 457"/>
                <a:gd name="T68" fmla="*/ 66 w 909"/>
                <a:gd name="T69" fmla="*/ 85 h 457"/>
                <a:gd name="T70" fmla="*/ 94 w 909"/>
                <a:gd name="T71" fmla="*/ 63 h 457"/>
                <a:gd name="T72" fmla="*/ 159 w 909"/>
                <a:gd name="T73" fmla="*/ 35 h 457"/>
                <a:gd name="T74" fmla="*/ 241 w 909"/>
                <a:gd name="T75" fmla="*/ 23 h 457"/>
                <a:gd name="T76" fmla="*/ 308 w 909"/>
                <a:gd name="T77" fmla="*/ 24 h 457"/>
                <a:gd name="T78" fmla="*/ 387 w 909"/>
                <a:gd name="T79" fmla="*/ 41 h 457"/>
                <a:gd name="T80" fmla="*/ 447 w 909"/>
                <a:gd name="T81" fmla="*/ 70 h 457"/>
                <a:gd name="T82" fmla="*/ 467 w 909"/>
                <a:gd name="T83" fmla="*/ 89 h 457"/>
                <a:gd name="T84" fmla="*/ 480 w 909"/>
                <a:gd name="T85" fmla="*/ 110 h 457"/>
                <a:gd name="T86" fmla="*/ 484 w 909"/>
                <a:gd name="T87" fmla="*/ 132 h 457"/>
                <a:gd name="T88" fmla="*/ 482 w 909"/>
                <a:gd name="T89" fmla="*/ 149 h 457"/>
                <a:gd name="T90" fmla="*/ 470 w 909"/>
                <a:gd name="T91" fmla="*/ 170 h 457"/>
                <a:gd name="T92" fmla="*/ 452 w 909"/>
                <a:gd name="T93" fmla="*/ 189 h 457"/>
                <a:gd name="T94" fmla="*/ 404 w 909"/>
                <a:gd name="T95" fmla="*/ 217 h 457"/>
                <a:gd name="T96" fmla="*/ 329 w 909"/>
                <a:gd name="T97" fmla="*/ 238 h 457"/>
                <a:gd name="T98" fmla="*/ 264 w 909"/>
                <a:gd name="T99" fmla="*/ 243 h 4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9"/>
                <a:gd name="T151" fmla="*/ 0 h 457"/>
                <a:gd name="T152" fmla="*/ 909 w 909"/>
                <a:gd name="T153" fmla="*/ 457 h 45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9" h="457">
                  <a:moveTo>
                    <a:pt x="454" y="0"/>
                  </a:moveTo>
                  <a:lnTo>
                    <a:pt x="454" y="0"/>
                  </a:lnTo>
                  <a:lnTo>
                    <a:pt x="408" y="1"/>
                  </a:lnTo>
                  <a:lnTo>
                    <a:pt x="363" y="4"/>
                  </a:lnTo>
                  <a:lnTo>
                    <a:pt x="319" y="10"/>
                  </a:lnTo>
                  <a:lnTo>
                    <a:pt x="277" y="18"/>
                  </a:lnTo>
                  <a:lnTo>
                    <a:pt x="237" y="27"/>
                  </a:lnTo>
                  <a:lnTo>
                    <a:pt x="200" y="39"/>
                  </a:lnTo>
                  <a:lnTo>
                    <a:pt x="165" y="51"/>
                  </a:lnTo>
                  <a:lnTo>
                    <a:pt x="149" y="59"/>
                  </a:lnTo>
                  <a:lnTo>
                    <a:pt x="133" y="66"/>
                  </a:lnTo>
                  <a:lnTo>
                    <a:pt x="117" y="75"/>
                  </a:lnTo>
                  <a:lnTo>
                    <a:pt x="104" y="83"/>
                  </a:lnTo>
                  <a:lnTo>
                    <a:pt x="90" y="92"/>
                  </a:lnTo>
                  <a:lnTo>
                    <a:pt x="77" y="100"/>
                  </a:lnTo>
                  <a:lnTo>
                    <a:pt x="66" y="110"/>
                  </a:lnTo>
                  <a:lnTo>
                    <a:pt x="54" y="119"/>
                  </a:lnTo>
                  <a:lnTo>
                    <a:pt x="45" y="129"/>
                  </a:lnTo>
                  <a:lnTo>
                    <a:pt x="35" y="139"/>
                  </a:lnTo>
                  <a:lnTo>
                    <a:pt x="27" y="150"/>
                  </a:lnTo>
                  <a:lnTo>
                    <a:pt x="20" y="160"/>
                  </a:lnTo>
                  <a:lnTo>
                    <a:pt x="14" y="171"/>
                  </a:lnTo>
                  <a:lnTo>
                    <a:pt x="9" y="182"/>
                  </a:lnTo>
                  <a:lnTo>
                    <a:pt x="5" y="193"/>
                  </a:lnTo>
                  <a:lnTo>
                    <a:pt x="2" y="205"/>
                  </a:lnTo>
                  <a:lnTo>
                    <a:pt x="1" y="216"/>
                  </a:lnTo>
                  <a:lnTo>
                    <a:pt x="0" y="228"/>
                  </a:lnTo>
                  <a:lnTo>
                    <a:pt x="1" y="240"/>
                  </a:lnTo>
                  <a:lnTo>
                    <a:pt x="2" y="251"/>
                  </a:lnTo>
                  <a:lnTo>
                    <a:pt x="5" y="263"/>
                  </a:lnTo>
                  <a:lnTo>
                    <a:pt x="9" y="275"/>
                  </a:lnTo>
                  <a:lnTo>
                    <a:pt x="14" y="285"/>
                  </a:lnTo>
                  <a:lnTo>
                    <a:pt x="20" y="296"/>
                  </a:lnTo>
                  <a:lnTo>
                    <a:pt x="27" y="306"/>
                  </a:lnTo>
                  <a:lnTo>
                    <a:pt x="35" y="317"/>
                  </a:lnTo>
                  <a:lnTo>
                    <a:pt x="45" y="328"/>
                  </a:lnTo>
                  <a:lnTo>
                    <a:pt x="54" y="337"/>
                  </a:lnTo>
                  <a:lnTo>
                    <a:pt x="66" y="347"/>
                  </a:lnTo>
                  <a:lnTo>
                    <a:pt x="77" y="356"/>
                  </a:lnTo>
                  <a:lnTo>
                    <a:pt x="90" y="365"/>
                  </a:lnTo>
                  <a:lnTo>
                    <a:pt x="104" y="373"/>
                  </a:lnTo>
                  <a:lnTo>
                    <a:pt x="117" y="381"/>
                  </a:lnTo>
                  <a:lnTo>
                    <a:pt x="133" y="390"/>
                  </a:lnTo>
                  <a:lnTo>
                    <a:pt x="149" y="397"/>
                  </a:lnTo>
                  <a:lnTo>
                    <a:pt x="165" y="405"/>
                  </a:lnTo>
                  <a:lnTo>
                    <a:pt x="200" y="417"/>
                  </a:lnTo>
                  <a:lnTo>
                    <a:pt x="237" y="429"/>
                  </a:lnTo>
                  <a:lnTo>
                    <a:pt x="277" y="439"/>
                  </a:lnTo>
                  <a:lnTo>
                    <a:pt x="319" y="446"/>
                  </a:lnTo>
                  <a:lnTo>
                    <a:pt x="363" y="452"/>
                  </a:lnTo>
                  <a:lnTo>
                    <a:pt x="408" y="456"/>
                  </a:lnTo>
                  <a:lnTo>
                    <a:pt x="454" y="457"/>
                  </a:lnTo>
                  <a:lnTo>
                    <a:pt x="500" y="456"/>
                  </a:lnTo>
                  <a:lnTo>
                    <a:pt x="546" y="452"/>
                  </a:lnTo>
                  <a:lnTo>
                    <a:pt x="589" y="446"/>
                  </a:lnTo>
                  <a:lnTo>
                    <a:pt x="631" y="439"/>
                  </a:lnTo>
                  <a:lnTo>
                    <a:pt x="671" y="429"/>
                  </a:lnTo>
                  <a:lnTo>
                    <a:pt x="709" y="417"/>
                  </a:lnTo>
                  <a:lnTo>
                    <a:pt x="744" y="405"/>
                  </a:lnTo>
                  <a:lnTo>
                    <a:pt x="759" y="397"/>
                  </a:lnTo>
                  <a:lnTo>
                    <a:pt x="775" y="390"/>
                  </a:lnTo>
                  <a:lnTo>
                    <a:pt x="791" y="381"/>
                  </a:lnTo>
                  <a:lnTo>
                    <a:pt x="805" y="373"/>
                  </a:lnTo>
                  <a:lnTo>
                    <a:pt x="818" y="365"/>
                  </a:lnTo>
                  <a:lnTo>
                    <a:pt x="831" y="356"/>
                  </a:lnTo>
                  <a:lnTo>
                    <a:pt x="842" y="347"/>
                  </a:lnTo>
                  <a:lnTo>
                    <a:pt x="854" y="337"/>
                  </a:lnTo>
                  <a:lnTo>
                    <a:pt x="864" y="328"/>
                  </a:lnTo>
                  <a:lnTo>
                    <a:pt x="873" y="317"/>
                  </a:lnTo>
                  <a:lnTo>
                    <a:pt x="881" y="306"/>
                  </a:lnTo>
                  <a:lnTo>
                    <a:pt x="889" y="296"/>
                  </a:lnTo>
                  <a:lnTo>
                    <a:pt x="894" y="285"/>
                  </a:lnTo>
                  <a:lnTo>
                    <a:pt x="899" y="275"/>
                  </a:lnTo>
                  <a:lnTo>
                    <a:pt x="903" y="263"/>
                  </a:lnTo>
                  <a:lnTo>
                    <a:pt x="907" y="251"/>
                  </a:lnTo>
                  <a:lnTo>
                    <a:pt x="908" y="240"/>
                  </a:lnTo>
                  <a:lnTo>
                    <a:pt x="909" y="228"/>
                  </a:lnTo>
                  <a:lnTo>
                    <a:pt x="908" y="216"/>
                  </a:lnTo>
                  <a:lnTo>
                    <a:pt x="907" y="205"/>
                  </a:lnTo>
                  <a:lnTo>
                    <a:pt x="903" y="193"/>
                  </a:lnTo>
                  <a:lnTo>
                    <a:pt x="899" y="182"/>
                  </a:lnTo>
                  <a:lnTo>
                    <a:pt x="894" y="171"/>
                  </a:lnTo>
                  <a:lnTo>
                    <a:pt x="889" y="160"/>
                  </a:lnTo>
                  <a:lnTo>
                    <a:pt x="881" y="150"/>
                  </a:lnTo>
                  <a:lnTo>
                    <a:pt x="873" y="139"/>
                  </a:lnTo>
                  <a:lnTo>
                    <a:pt x="864" y="129"/>
                  </a:lnTo>
                  <a:lnTo>
                    <a:pt x="854" y="119"/>
                  </a:lnTo>
                  <a:lnTo>
                    <a:pt x="842" y="110"/>
                  </a:lnTo>
                  <a:lnTo>
                    <a:pt x="831" y="100"/>
                  </a:lnTo>
                  <a:lnTo>
                    <a:pt x="818" y="92"/>
                  </a:lnTo>
                  <a:lnTo>
                    <a:pt x="805" y="83"/>
                  </a:lnTo>
                  <a:lnTo>
                    <a:pt x="791" y="75"/>
                  </a:lnTo>
                  <a:lnTo>
                    <a:pt x="775" y="66"/>
                  </a:lnTo>
                  <a:lnTo>
                    <a:pt x="759" y="59"/>
                  </a:lnTo>
                  <a:lnTo>
                    <a:pt x="744" y="51"/>
                  </a:lnTo>
                  <a:lnTo>
                    <a:pt x="709" y="39"/>
                  </a:lnTo>
                  <a:lnTo>
                    <a:pt x="671" y="27"/>
                  </a:lnTo>
                  <a:lnTo>
                    <a:pt x="631" y="18"/>
                  </a:lnTo>
                  <a:lnTo>
                    <a:pt x="589" y="10"/>
                  </a:lnTo>
                  <a:lnTo>
                    <a:pt x="546" y="4"/>
                  </a:lnTo>
                  <a:lnTo>
                    <a:pt x="500" y="1"/>
                  </a:lnTo>
                  <a:lnTo>
                    <a:pt x="454" y="0"/>
                  </a:lnTo>
                  <a:close/>
                  <a:moveTo>
                    <a:pt x="454" y="419"/>
                  </a:moveTo>
                  <a:lnTo>
                    <a:pt x="454" y="419"/>
                  </a:lnTo>
                  <a:lnTo>
                    <a:pt x="415" y="417"/>
                  </a:lnTo>
                  <a:lnTo>
                    <a:pt x="377" y="414"/>
                  </a:lnTo>
                  <a:lnTo>
                    <a:pt x="342" y="410"/>
                  </a:lnTo>
                  <a:lnTo>
                    <a:pt x="307" y="404"/>
                  </a:lnTo>
                  <a:lnTo>
                    <a:pt x="273" y="395"/>
                  </a:lnTo>
                  <a:lnTo>
                    <a:pt x="243" y="386"/>
                  </a:lnTo>
                  <a:lnTo>
                    <a:pt x="213" y="375"/>
                  </a:lnTo>
                  <a:lnTo>
                    <a:pt x="186" y="362"/>
                  </a:lnTo>
                  <a:lnTo>
                    <a:pt x="162" y="349"/>
                  </a:lnTo>
                  <a:lnTo>
                    <a:pt x="140" y="335"/>
                  </a:lnTo>
                  <a:lnTo>
                    <a:pt x="130" y="326"/>
                  </a:lnTo>
                  <a:lnTo>
                    <a:pt x="121" y="319"/>
                  </a:lnTo>
                  <a:lnTo>
                    <a:pt x="113" y="311"/>
                  </a:lnTo>
                  <a:lnTo>
                    <a:pt x="105" y="302"/>
                  </a:lnTo>
                  <a:lnTo>
                    <a:pt x="99" y="294"/>
                  </a:lnTo>
                  <a:lnTo>
                    <a:pt x="92" y="285"/>
                  </a:lnTo>
                  <a:lnTo>
                    <a:pt x="87" y="276"/>
                  </a:lnTo>
                  <a:lnTo>
                    <a:pt x="83" y="266"/>
                  </a:lnTo>
                  <a:lnTo>
                    <a:pt x="80" y="257"/>
                  </a:lnTo>
                  <a:lnTo>
                    <a:pt x="77" y="247"/>
                  </a:lnTo>
                  <a:lnTo>
                    <a:pt x="75" y="238"/>
                  </a:lnTo>
                  <a:lnTo>
                    <a:pt x="75" y="228"/>
                  </a:lnTo>
                  <a:lnTo>
                    <a:pt x="75" y="219"/>
                  </a:lnTo>
                  <a:lnTo>
                    <a:pt x="77" y="209"/>
                  </a:lnTo>
                  <a:lnTo>
                    <a:pt x="80" y="200"/>
                  </a:lnTo>
                  <a:lnTo>
                    <a:pt x="83" y="190"/>
                  </a:lnTo>
                  <a:lnTo>
                    <a:pt x="87" y="180"/>
                  </a:lnTo>
                  <a:lnTo>
                    <a:pt x="92" y="171"/>
                  </a:lnTo>
                  <a:lnTo>
                    <a:pt x="99" y="163"/>
                  </a:lnTo>
                  <a:lnTo>
                    <a:pt x="105" y="154"/>
                  </a:lnTo>
                  <a:lnTo>
                    <a:pt x="113" y="146"/>
                  </a:lnTo>
                  <a:lnTo>
                    <a:pt x="121" y="137"/>
                  </a:lnTo>
                  <a:lnTo>
                    <a:pt x="130" y="130"/>
                  </a:lnTo>
                  <a:lnTo>
                    <a:pt x="140" y="121"/>
                  </a:lnTo>
                  <a:lnTo>
                    <a:pt x="162" y="108"/>
                  </a:lnTo>
                  <a:lnTo>
                    <a:pt x="186" y="94"/>
                  </a:lnTo>
                  <a:lnTo>
                    <a:pt x="213" y="81"/>
                  </a:lnTo>
                  <a:lnTo>
                    <a:pt x="243" y="70"/>
                  </a:lnTo>
                  <a:lnTo>
                    <a:pt x="273" y="61"/>
                  </a:lnTo>
                  <a:lnTo>
                    <a:pt x="307" y="52"/>
                  </a:lnTo>
                  <a:lnTo>
                    <a:pt x="342" y="46"/>
                  </a:lnTo>
                  <a:lnTo>
                    <a:pt x="377" y="42"/>
                  </a:lnTo>
                  <a:lnTo>
                    <a:pt x="415" y="39"/>
                  </a:lnTo>
                  <a:lnTo>
                    <a:pt x="454" y="38"/>
                  </a:lnTo>
                  <a:lnTo>
                    <a:pt x="493" y="39"/>
                  </a:lnTo>
                  <a:lnTo>
                    <a:pt x="531" y="42"/>
                  </a:lnTo>
                  <a:lnTo>
                    <a:pt x="567" y="46"/>
                  </a:lnTo>
                  <a:lnTo>
                    <a:pt x="602" y="52"/>
                  </a:lnTo>
                  <a:lnTo>
                    <a:pt x="635" y="61"/>
                  </a:lnTo>
                  <a:lnTo>
                    <a:pt x="666" y="70"/>
                  </a:lnTo>
                  <a:lnTo>
                    <a:pt x="695" y="81"/>
                  </a:lnTo>
                  <a:lnTo>
                    <a:pt x="723" y="94"/>
                  </a:lnTo>
                  <a:lnTo>
                    <a:pt x="747" y="108"/>
                  </a:lnTo>
                  <a:lnTo>
                    <a:pt x="769" y="121"/>
                  </a:lnTo>
                  <a:lnTo>
                    <a:pt x="778" y="130"/>
                  </a:lnTo>
                  <a:lnTo>
                    <a:pt x="788" y="137"/>
                  </a:lnTo>
                  <a:lnTo>
                    <a:pt x="796" y="146"/>
                  </a:lnTo>
                  <a:lnTo>
                    <a:pt x="804" y="154"/>
                  </a:lnTo>
                  <a:lnTo>
                    <a:pt x="810" y="163"/>
                  </a:lnTo>
                  <a:lnTo>
                    <a:pt x="816" y="171"/>
                  </a:lnTo>
                  <a:lnTo>
                    <a:pt x="821" y="180"/>
                  </a:lnTo>
                  <a:lnTo>
                    <a:pt x="826" y="190"/>
                  </a:lnTo>
                  <a:lnTo>
                    <a:pt x="829" y="200"/>
                  </a:lnTo>
                  <a:lnTo>
                    <a:pt x="831" y="209"/>
                  </a:lnTo>
                  <a:lnTo>
                    <a:pt x="833" y="219"/>
                  </a:lnTo>
                  <a:lnTo>
                    <a:pt x="833" y="228"/>
                  </a:lnTo>
                  <a:lnTo>
                    <a:pt x="833" y="238"/>
                  </a:lnTo>
                  <a:lnTo>
                    <a:pt x="831" y="247"/>
                  </a:lnTo>
                  <a:lnTo>
                    <a:pt x="829" y="257"/>
                  </a:lnTo>
                  <a:lnTo>
                    <a:pt x="826" y="266"/>
                  </a:lnTo>
                  <a:lnTo>
                    <a:pt x="821" y="276"/>
                  </a:lnTo>
                  <a:lnTo>
                    <a:pt x="816" y="285"/>
                  </a:lnTo>
                  <a:lnTo>
                    <a:pt x="810" y="294"/>
                  </a:lnTo>
                  <a:lnTo>
                    <a:pt x="804" y="302"/>
                  </a:lnTo>
                  <a:lnTo>
                    <a:pt x="796" y="311"/>
                  </a:lnTo>
                  <a:lnTo>
                    <a:pt x="788" y="319"/>
                  </a:lnTo>
                  <a:lnTo>
                    <a:pt x="778" y="326"/>
                  </a:lnTo>
                  <a:lnTo>
                    <a:pt x="769" y="335"/>
                  </a:lnTo>
                  <a:lnTo>
                    <a:pt x="747" y="349"/>
                  </a:lnTo>
                  <a:lnTo>
                    <a:pt x="723" y="362"/>
                  </a:lnTo>
                  <a:lnTo>
                    <a:pt x="695" y="375"/>
                  </a:lnTo>
                  <a:lnTo>
                    <a:pt x="666" y="386"/>
                  </a:lnTo>
                  <a:lnTo>
                    <a:pt x="635" y="395"/>
                  </a:lnTo>
                  <a:lnTo>
                    <a:pt x="602" y="404"/>
                  </a:lnTo>
                  <a:lnTo>
                    <a:pt x="567" y="410"/>
                  </a:lnTo>
                  <a:lnTo>
                    <a:pt x="531" y="414"/>
                  </a:lnTo>
                  <a:lnTo>
                    <a:pt x="493" y="417"/>
                  </a:lnTo>
                  <a:lnTo>
                    <a:pt x="454" y="419"/>
                  </a:lnTo>
                  <a:close/>
                </a:path>
              </a:pathLst>
            </a:custGeom>
            <a:solidFill>
              <a:srgbClr val="FFFFFF"/>
            </a:solidFill>
            <a:ln>
              <a:noFill/>
            </a:ln>
            <a:extLst>
              <a:ext uri="{91240B29-F687-4F45-9708-019B960494DF}">
                <a14:hiddenLine xmlns:a14="http://schemas.microsoft.com/office/drawing/2010/main" xmlns="" w="12700" cap="flat" cmpd="sng">
                  <a:solidFill>
                    <a:srgbClr val="000000"/>
                  </a:solidFill>
                  <a:prstDash val="solid"/>
                  <a:round/>
                  <a:headEnd type="none" w="med" len="med"/>
                  <a:tailEnd type="none" w="med" len="med"/>
                </a14:hiddenLine>
              </a:ext>
            </a:extLst>
          </p:spPr>
          <p:txBody>
            <a:bodyPr/>
            <a:lstStyle/>
            <a:p>
              <a:pPr marL="0" marR="0" lvl="0" indent="0"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itchFamily="34" charset="-127"/>
                <a:ea typeface="굴림" pitchFamily="34" charset="-127"/>
              </a:endParaRPr>
            </a:p>
          </p:txBody>
        </p:sp>
      </p:grpSp>
      <p:sp>
        <p:nvSpPr>
          <p:cNvPr id="118" name="Text Box 52"/>
          <p:cNvSpPr txBox="1">
            <a:spLocks noChangeArrowheads="1"/>
          </p:cNvSpPr>
          <p:nvPr/>
        </p:nvSpPr>
        <p:spPr bwMode="auto">
          <a:xfrm>
            <a:off x="5919788" y="1542367"/>
            <a:ext cx="26273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defTabSz="914400" eaLnBrk="1" fontAlgn="base" latinLnBrk="1" hangingPunct="1">
              <a:lnSpc>
                <a:spcPct val="100000"/>
              </a:lnSpc>
              <a:spcBef>
                <a:spcPct val="0"/>
              </a:spcBef>
              <a:spcAft>
                <a:spcPct val="0"/>
              </a:spcAft>
              <a:buClrTx/>
              <a:buSzTx/>
              <a:buFontTx/>
              <a:buNone/>
              <a:tabLst/>
              <a:defRPr/>
            </a:pPr>
            <a:r>
              <a:rPr kumimoji="1" lang="en-US" altLang="ko-KR" sz="1400" b="0" i="0" u="none" strike="noStrike" kern="0" cap="none" spc="0" normalizeH="0" baseline="0" noProof="0" dirty="0">
                <a:ln>
                  <a:noFill/>
                </a:ln>
                <a:solidFill>
                  <a:srgbClr val="C00000"/>
                </a:solidFill>
                <a:effectLst/>
                <a:uLnTx/>
                <a:uFillTx/>
                <a:latin typeface="Arial Black" pitchFamily="34" charset="0"/>
                <a:ea typeface="굴림" pitchFamily="34" charset="-127"/>
              </a:rPr>
              <a:t>Step 4</a:t>
            </a:r>
          </a:p>
          <a:p>
            <a:pPr lvl="0" eaLnBrk="1" fontAlgn="base" latinLnBrk="1" hangingPunct="1">
              <a:spcBef>
                <a:spcPct val="0"/>
              </a:spcBef>
              <a:spcAft>
                <a:spcPct val="0"/>
              </a:spcAft>
              <a:defRPr/>
            </a:pPr>
            <a:r>
              <a:rPr kumimoji="0" lang="zh-CN" altLang="en-US" sz="1000" dirty="0">
                <a:solidFill>
                  <a:prstClr val="black">
                    <a:lumMod val="95000"/>
                    <a:lumOff val="5000"/>
                  </a:prstClr>
                </a:solidFill>
                <a:latin typeface="微软雅黑" pitchFamily="34" charset="-122"/>
                <a:ea typeface="微软雅黑" pitchFamily="34" charset="-122"/>
              </a:rPr>
              <a:t>在此插入内容在此插入内容</a:t>
            </a:r>
            <a:endParaRPr kumimoji="1" lang="en-US" altLang="ko-KR" sz="1000" b="0" i="0" u="none" strike="noStrike" kern="0" cap="none" spc="0" normalizeH="0" baseline="0" noProof="0" dirty="0">
              <a:ln>
                <a:noFill/>
              </a:ln>
              <a:solidFill>
                <a:srgbClr val="9E9E9E"/>
              </a:solidFill>
              <a:effectLst/>
              <a:uLnTx/>
              <a:uFillTx/>
              <a:latin typeface="Arial" charset="0"/>
              <a:ea typeface="굴림" pitchFamily="34" charset="-127"/>
            </a:endParaRPr>
          </a:p>
        </p:txBody>
      </p:sp>
      <p:sp>
        <p:nvSpPr>
          <p:cNvPr id="119" name="Text Box 53"/>
          <p:cNvSpPr txBox="1">
            <a:spLocks noChangeArrowheads="1"/>
          </p:cNvSpPr>
          <p:nvPr/>
        </p:nvSpPr>
        <p:spPr bwMode="auto">
          <a:xfrm>
            <a:off x="5919788" y="2324325"/>
            <a:ext cx="26273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defTabSz="914400" eaLnBrk="1" fontAlgn="base" latinLnBrk="1" hangingPunct="1">
              <a:lnSpc>
                <a:spcPct val="100000"/>
              </a:lnSpc>
              <a:spcBef>
                <a:spcPct val="0"/>
              </a:spcBef>
              <a:spcAft>
                <a:spcPct val="0"/>
              </a:spcAft>
              <a:buClrTx/>
              <a:buSzTx/>
              <a:buFontTx/>
              <a:buNone/>
              <a:tabLst/>
              <a:defRPr/>
            </a:pPr>
            <a:r>
              <a:rPr kumimoji="1" lang="en-US" altLang="ko-KR" sz="1400" b="0" i="0" u="none" strike="noStrike" kern="0" cap="none" spc="0" normalizeH="0" baseline="0" noProof="0" dirty="0">
                <a:ln>
                  <a:noFill/>
                </a:ln>
                <a:solidFill>
                  <a:srgbClr val="9E9E9E"/>
                </a:solidFill>
                <a:effectLst/>
                <a:uLnTx/>
                <a:uFillTx/>
                <a:latin typeface="Arial Black" pitchFamily="34" charset="0"/>
                <a:ea typeface="굴림" pitchFamily="34" charset="-127"/>
              </a:rPr>
              <a:t>Step 3</a:t>
            </a:r>
          </a:p>
          <a:p>
            <a:pPr lvl="0" eaLnBrk="1" fontAlgn="base" latinLnBrk="1" hangingPunct="1">
              <a:spcBef>
                <a:spcPct val="0"/>
              </a:spcBef>
              <a:spcAft>
                <a:spcPct val="0"/>
              </a:spcAft>
              <a:defRPr/>
            </a:pPr>
            <a:r>
              <a:rPr kumimoji="0" lang="zh-CN" altLang="en-US" sz="1000" dirty="0">
                <a:solidFill>
                  <a:schemeClr val="tx1">
                    <a:lumMod val="95000"/>
                    <a:lumOff val="5000"/>
                  </a:schemeClr>
                </a:solidFill>
                <a:latin typeface="微软雅黑" pitchFamily="34" charset="-122"/>
                <a:ea typeface="微软雅黑" pitchFamily="34" charset="-122"/>
              </a:rPr>
              <a:t>在此插入内容在此插入内容</a:t>
            </a:r>
            <a:endParaRPr kumimoji="1" lang="en-US" altLang="ko-KR" sz="1000" b="0" i="0" u="none" strike="noStrike" kern="0" cap="none" spc="0" normalizeH="0" baseline="0" noProof="0" dirty="0">
              <a:ln>
                <a:noFill/>
              </a:ln>
              <a:solidFill>
                <a:srgbClr val="9E9E9E"/>
              </a:solidFill>
              <a:effectLst/>
              <a:uLnTx/>
              <a:uFillTx/>
              <a:latin typeface="Arial" charset="0"/>
              <a:ea typeface="굴림" pitchFamily="34" charset="-127"/>
            </a:endParaRPr>
          </a:p>
        </p:txBody>
      </p:sp>
      <p:sp>
        <p:nvSpPr>
          <p:cNvPr id="120" name="Text Box 54"/>
          <p:cNvSpPr txBox="1">
            <a:spLocks noChangeArrowheads="1"/>
          </p:cNvSpPr>
          <p:nvPr/>
        </p:nvSpPr>
        <p:spPr bwMode="auto">
          <a:xfrm>
            <a:off x="5919788" y="3182028"/>
            <a:ext cx="26273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defTabSz="914400" eaLnBrk="1" fontAlgn="base" latinLnBrk="1" hangingPunct="1">
              <a:lnSpc>
                <a:spcPct val="100000"/>
              </a:lnSpc>
              <a:spcBef>
                <a:spcPct val="0"/>
              </a:spcBef>
              <a:spcAft>
                <a:spcPct val="0"/>
              </a:spcAft>
              <a:buClrTx/>
              <a:buSzTx/>
              <a:buFontTx/>
              <a:buNone/>
              <a:tabLst/>
              <a:defRPr/>
            </a:pPr>
            <a:r>
              <a:rPr kumimoji="1" lang="en-US" altLang="ko-KR" sz="1400" b="0" i="0" u="none" strike="noStrike" kern="0" cap="none" spc="0" normalizeH="0" baseline="0" noProof="0" dirty="0">
                <a:ln>
                  <a:noFill/>
                </a:ln>
                <a:solidFill>
                  <a:srgbClr val="9E9E9E"/>
                </a:solidFill>
                <a:effectLst/>
                <a:uLnTx/>
                <a:uFillTx/>
                <a:latin typeface="Arial Black" pitchFamily="34" charset="0"/>
                <a:ea typeface="굴림" pitchFamily="34" charset="-127"/>
              </a:rPr>
              <a:t>Step 2</a:t>
            </a:r>
          </a:p>
          <a:p>
            <a:pPr lvl="0" eaLnBrk="1" fontAlgn="base" latinLnBrk="1" hangingPunct="1">
              <a:spcBef>
                <a:spcPct val="0"/>
              </a:spcBef>
              <a:spcAft>
                <a:spcPct val="0"/>
              </a:spcAft>
              <a:defRPr/>
            </a:pPr>
            <a:r>
              <a:rPr kumimoji="0" lang="zh-CN" altLang="en-US" sz="1000" dirty="0">
                <a:solidFill>
                  <a:schemeClr val="tx1">
                    <a:lumMod val="95000"/>
                    <a:lumOff val="5000"/>
                  </a:schemeClr>
                </a:solidFill>
                <a:latin typeface="微软雅黑" pitchFamily="34" charset="-122"/>
                <a:ea typeface="微软雅黑" pitchFamily="34" charset="-122"/>
              </a:rPr>
              <a:t>在此插入内容在此插入内容</a:t>
            </a:r>
            <a:endParaRPr kumimoji="1" lang="en-US" altLang="ko-KR" sz="1000" b="0" i="0" u="none" strike="noStrike" kern="0" cap="none" spc="0" normalizeH="0" baseline="0" noProof="0" dirty="0">
              <a:ln>
                <a:noFill/>
              </a:ln>
              <a:solidFill>
                <a:srgbClr val="9E9E9E"/>
              </a:solidFill>
              <a:effectLst/>
              <a:uLnTx/>
              <a:uFillTx/>
              <a:latin typeface="Arial" charset="0"/>
              <a:ea typeface="굴림" pitchFamily="34" charset="-127"/>
            </a:endParaRPr>
          </a:p>
        </p:txBody>
      </p:sp>
      <p:sp>
        <p:nvSpPr>
          <p:cNvPr id="121" name="Text Box 55"/>
          <p:cNvSpPr txBox="1">
            <a:spLocks noChangeArrowheads="1"/>
          </p:cNvSpPr>
          <p:nvPr/>
        </p:nvSpPr>
        <p:spPr bwMode="auto">
          <a:xfrm>
            <a:off x="5919788" y="3951059"/>
            <a:ext cx="26273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marL="0" marR="0" lvl="0" indent="0" defTabSz="914400" eaLnBrk="1" fontAlgn="base" latinLnBrk="1" hangingPunct="1">
              <a:lnSpc>
                <a:spcPct val="100000"/>
              </a:lnSpc>
              <a:spcBef>
                <a:spcPct val="0"/>
              </a:spcBef>
              <a:spcAft>
                <a:spcPct val="0"/>
              </a:spcAft>
              <a:buClrTx/>
              <a:buSzTx/>
              <a:buFontTx/>
              <a:buNone/>
              <a:tabLst/>
              <a:defRPr/>
            </a:pPr>
            <a:r>
              <a:rPr kumimoji="1" lang="en-US" altLang="ko-KR" sz="1400" b="0" i="0" u="none" strike="noStrike" kern="0" cap="none" spc="0" normalizeH="0" baseline="0" noProof="0" dirty="0">
                <a:ln>
                  <a:noFill/>
                </a:ln>
                <a:solidFill>
                  <a:srgbClr val="9E9E9E"/>
                </a:solidFill>
                <a:effectLst/>
                <a:uLnTx/>
                <a:uFillTx/>
                <a:latin typeface="Arial Black" pitchFamily="34" charset="0"/>
                <a:ea typeface="굴림" pitchFamily="34" charset="-127"/>
              </a:rPr>
              <a:t>Step 1</a:t>
            </a:r>
          </a:p>
          <a:p>
            <a:pPr lvl="0" eaLnBrk="1" fontAlgn="base" latinLnBrk="1" hangingPunct="1">
              <a:spcBef>
                <a:spcPct val="0"/>
              </a:spcBef>
              <a:spcAft>
                <a:spcPct val="0"/>
              </a:spcAft>
              <a:defRPr/>
            </a:pPr>
            <a:r>
              <a:rPr kumimoji="0" lang="zh-CN" altLang="en-US" sz="1000" dirty="0">
                <a:solidFill>
                  <a:schemeClr val="tx1">
                    <a:lumMod val="95000"/>
                    <a:lumOff val="5000"/>
                  </a:schemeClr>
                </a:solidFill>
                <a:latin typeface="微软雅黑" pitchFamily="34" charset="-122"/>
                <a:ea typeface="微软雅黑" pitchFamily="34" charset="-122"/>
              </a:rPr>
              <a:t>在此插入内容在此插入内容</a:t>
            </a:r>
            <a:endParaRPr kumimoji="1" lang="en-US" altLang="ko-KR" sz="1000" b="0" i="0" u="none" strike="noStrike" kern="0" cap="none" spc="0" normalizeH="0" baseline="0" noProof="0" dirty="0">
              <a:ln>
                <a:noFill/>
              </a:ln>
              <a:solidFill>
                <a:srgbClr val="9E9E9E"/>
              </a:solidFill>
              <a:effectLst/>
              <a:uLnTx/>
              <a:uFillTx/>
              <a:latin typeface="Arial" charset="0"/>
              <a:ea typeface="굴림" pitchFamily="34" charset="-127"/>
            </a:endParaRPr>
          </a:p>
        </p:txBody>
      </p:sp>
    </p:spTree>
    <p:extLst>
      <p:ext uri="{BB962C8B-B14F-4D97-AF65-F5344CB8AC3E}">
        <p14:creationId xmlns:p14="http://schemas.microsoft.com/office/powerpoint/2010/main" xmlns="" val="4198297766"/>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p:cTn id="11" dur="250" fill="hold"/>
                                        <p:tgtEl>
                                          <p:spTgt spid="94"/>
                                        </p:tgtEl>
                                        <p:attrNameLst>
                                          <p:attrName>ppt_w</p:attrName>
                                        </p:attrNameLst>
                                      </p:cBhvr>
                                      <p:tavLst>
                                        <p:tav tm="0">
                                          <p:val>
                                            <p:fltVal val="0"/>
                                          </p:val>
                                        </p:tav>
                                        <p:tav tm="100000">
                                          <p:val>
                                            <p:strVal val="#ppt_w"/>
                                          </p:val>
                                        </p:tav>
                                      </p:tavLst>
                                    </p:anim>
                                    <p:anim calcmode="lin" valueType="num">
                                      <p:cBhvr>
                                        <p:cTn id="12" dur="250" fill="hold"/>
                                        <p:tgtEl>
                                          <p:spTgt spid="94"/>
                                        </p:tgtEl>
                                        <p:attrNameLst>
                                          <p:attrName>ppt_h</p:attrName>
                                        </p:attrNameLst>
                                      </p:cBhvr>
                                      <p:tavLst>
                                        <p:tav tm="0">
                                          <p:val>
                                            <p:fltVal val="0"/>
                                          </p:val>
                                        </p:tav>
                                        <p:tav tm="100000">
                                          <p:val>
                                            <p:strVal val="#ppt_h"/>
                                          </p:val>
                                        </p:tav>
                                      </p:tavLst>
                                    </p:anim>
                                    <p:animEffect transition="in" filter="fade">
                                      <p:cBhvr>
                                        <p:cTn id="13" dur="250"/>
                                        <p:tgtEl>
                                          <p:spTgt spid="94"/>
                                        </p:tgtEl>
                                      </p:cBhvr>
                                    </p:animEffect>
                                  </p:childTnLst>
                                </p:cTn>
                              </p:par>
                              <p:par>
                                <p:cTn id="14" presetID="53" presetClass="entr" presetSubtype="16" fill="hold" nodeType="with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250" fill="hold"/>
                                        <p:tgtEl>
                                          <p:spTgt spid="76"/>
                                        </p:tgtEl>
                                        <p:attrNameLst>
                                          <p:attrName>ppt_w</p:attrName>
                                        </p:attrNameLst>
                                      </p:cBhvr>
                                      <p:tavLst>
                                        <p:tav tm="0">
                                          <p:val>
                                            <p:fltVal val="0"/>
                                          </p:val>
                                        </p:tav>
                                        <p:tav tm="100000">
                                          <p:val>
                                            <p:strVal val="#ppt_w"/>
                                          </p:val>
                                        </p:tav>
                                      </p:tavLst>
                                    </p:anim>
                                    <p:anim calcmode="lin" valueType="num">
                                      <p:cBhvr>
                                        <p:cTn id="17" dur="250" fill="hold"/>
                                        <p:tgtEl>
                                          <p:spTgt spid="76"/>
                                        </p:tgtEl>
                                        <p:attrNameLst>
                                          <p:attrName>ppt_h</p:attrName>
                                        </p:attrNameLst>
                                      </p:cBhvr>
                                      <p:tavLst>
                                        <p:tav tm="0">
                                          <p:val>
                                            <p:fltVal val="0"/>
                                          </p:val>
                                        </p:tav>
                                        <p:tav tm="100000">
                                          <p:val>
                                            <p:strVal val="#ppt_h"/>
                                          </p:val>
                                        </p:tav>
                                      </p:tavLst>
                                    </p:anim>
                                    <p:animEffect transition="in" filter="fade">
                                      <p:cBhvr>
                                        <p:cTn id="18" dur="250"/>
                                        <p:tgtEl>
                                          <p:spTgt spid="76"/>
                                        </p:tgtEl>
                                      </p:cBhvr>
                                    </p:animEffect>
                                  </p:childTnLst>
                                </p:cTn>
                              </p:par>
                            </p:childTnLst>
                          </p:cTn>
                        </p:par>
                        <p:par>
                          <p:cTn id="19" fill="hold">
                            <p:stCondLst>
                              <p:cond delay="750"/>
                            </p:stCondLst>
                            <p:childTnLst>
                              <p:par>
                                <p:cTn id="20" presetID="53" presetClass="entr" presetSubtype="16"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p:cTn id="22" dur="250" fill="hold"/>
                                        <p:tgtEl>
                                          <p:spTgt spid="91"/>
                                        </p:tgtEl>
                                        <p:attrNameLst>
                                          <p:attrName>ppt_w</p:attrName>
                                        </p:attrNameLst>
                                      </p:cBhvr>
                                      <p:tavLst>
                                        <p:tav tm="0">
                                          <p:val>
                                            <p:fltVal val="0"/>
                                          </p:val>
                                        </p:tav>
                                        <p:tav tm="100000">
                                          <p:val>
                                            <p:strVal val="#ppt_w"/>
                                          </p:val>
                                        </p:tav>
                                      </p:tavLst>
                                    </p:anim>
                                    <p:anim calcmode="lin" valueType="num">
                                      <p:cBhvr>
                                        <p:cTn id="23" dur="250" fill="hold"/>
                                        <p:tgtEl>
                                          <p:spTgt spid="91"/>
                                        </p:tgtEl>
                                        <p:attrNameLst>
                                          <p:attrName>ppt_h</p:attrName>
                                        </p:attrNameLst>
                                      </p:cBhvr>
                                      <p:tavLst>
                                        <p:tav tm="0">
                                          <p:val>
                                            <p:fltVal val="0"/>
                                          </p:val>
                                        </p:tav>
                                        <p:tav tm="100000">
                                          <p:val>
                                            <p:strVal val="#ppt_h"/>
                                          </p:val>
                                        </p:tav>
                                      </p:tavLst>
                                    </p:anim>
                                    <p:animEffect transition="in" filter="fade">
                                      <p:cBhvr>
                                        <p:cTn id="24" dur="250"/>
                                        <p:tgtEl>
                                          <p:spTgt spid="91"/>
                                        </p:tgtEl>
                                      </p:cBhvr>
                                    </p:animEffect>
                                  </p:childTnLst>
                                </p:cTn>
                              </p:par>
                              <p:par>
                                <p:cTn id="25" presetID="53" presetClass="entr" presetSubtype="16" fill="hold"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250" fill="hold"/>
                                        <p:tgtEl>
                                          <p:spTgt spid="79"/>
                                        </p:tgtEl>
                                        <p:attrNameLst>
                                          <p:attrName>ppt_w</p:attrName>
                                        </p:attrNameLst>
                                      </p:cBhvr>
                                      <p:tavLst>
                                        <p:tav tm="0">
                                          <p:val>
                                            <p:fltVal val="0"/>
                                          </p:val>
                                        </p:tav>
                                        <p:tav tm="100000">
                                          <p:val>
                                            <p:strVal val="#ppt_w"/>
                                          </p:val>
                                        </p:tav>
                                      </p:tavLst>
                                    </p:anim>
                                    <p:anim calcmode="lin" valueType="num">
                                      <p:cBhvr>
                                        <p:cTn id="28" dur="250" fill="hold"/>
                                        <p:tgtEl>
                                          <p:spTgt spid="79"/>
                                        </p:tgtEl>
                                        <p:attrNameLst>
                                          <p:attrName>ppt_h</p:attrName>
                                        </p:attrNameLst>
                                      </p:cBhvr>
                                      <p:tavLst>
                                        <p:tav tm="0">
                                          <p:val>
                                            <p:fltVal val="0"/>
                                          </p:val>
                                        </p:tav>
                                        <p:tav tm="100000">
                                          <p:val>
                                            <p:strVal val="#ppt_h"/>
                                          </p:val>
                                        </p:tav>
                                      </p:tavLst>
                                    </p:anim>
                                    <p:animEffect transition="in" filter="fade">
                                      <p:cBhvr>
                                        <p:cTn id="29" dur="250"/>
                                        <p:tgtEl>
                                          <p:spTgt spid="79"/>
                                        </p:tgtEl>
                                      </p:cBhvr>
                                    </p:animEffect>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 calcmode="lin" valueType="num">
                                      <p:cBhvr>
                                        <p:cTn id="33" dur="250" fill="hold"/>
                                        <p:tgtEl>
                                          <p:spTgt spid="88"/>
                                        </p:tgtEl>
                                        <p:attrNameLst>
                                          <p:attrName>ppt_w</p:attrName>
                                        </p:attrNameLst>
                                      </p:cBhvr>
                                      <p:tavLst>
                                        <p:tav tm="0">
                                          <p:val>
                                            <p:fltVal val="0"/>
                                          </p:val>
                                        </p:tav>
                                        <p:tav tm="100000">
                                          <p:val>
                                            <p:strVal val="#ppt_w"/>
                                          </p:val>
                                        </p:tav>
                                      </p:tavLst>
                                    </p:anim>
                                    <p:anim calcmode="lin" valueType="num">
                                      <p:cBhvr>
                                        <p:cTn id="34" dur="250" fill="hold"/>
                                        <p:tgtEl>
                                          <p:spTgt spid="88"/>
                                        </p:tgtEl>
                                        <p:attrNameLst>
                                          <p:attrName>ppt_h</p:attrName>
                                        </p:attrNameLst>
                                      </p:cBhvr>
                                      <p:tavLst>
                                        <p:tav tm="0">
                                          <p:val>
                                            <p:fltVal val="0"/>
                                          </p:val>
                                        </p:tav>
                                        <p:tav tm="100000">
                                          <p:val>
                                            <p:strVal val="#ppt_h"/>
                                          </p:val>
                                        </p:tav>
                                      </p:tavLst>
                                    </p:anim>
                                    <p:animEffect transition="in" filter="fade">
                                      <p:cBhvr>
                                        <p:cTn id="35" dur="250"/>
                                        <p:tgtEl>
                                          <p:spTgt spid="88"/>
                                        </p:tgtEl>
                                      </p:cBhvr>
                                    </p:animEffect>
                                  </p:childTnLst>
                                </p:cTn>
                              </p:par>
                              <p:par>
                                <p:cTn id="36" presetID="53" presetClass="entr" presetSubtype="16" fill="hold" nodeType="with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250" fill="hold"/>
                                        <p:tgtEl>
                                          <p:spTgt spid="82"/>
                                        </p:tgtEl>
                                        <p:attrNameLst>
                                          <p:attrName>ppt_w</p:attrName>
                                        </p:attrNameLst>
                                      </p:cBhvr>
                                      <p:tavLst>
                                        <p:tav tm="0">
                                          <p:val>
                                            <p:fltVal val="0"/>
                                          </p:val>
                                        </p:tav>
                                        <p:tav tm="100000">
                                          <p:val>
                                            <p:strVal val="#ppt_w"/>
                                          </p:val>
                                        </p:tav>
                                      </p:tavLst>
                                    </p:anim>
                                    <p:anim calcmode="lin" valueType="num">
                                      <p:cBhvr>
                                        <p:cTn id="39" dur="250" fill="hold"/>
                                        <p:tgtEl>
                                          <p:spTgt spid="82"/>
                                        </p:tgtEl>
                                        <p:attrNameLst>
                                          <p:attrName>ppt_h</p:attrName>
                                        </p:attrNameLst>
                                      </p:cBhvr>
                                      <p:tavLst>
                                        <p:tav tm="0">
                                          <p:val>
                                            <p:fltVal val="0"/>
                                          </p:val>
                                        </p:tav>
                                        <p:tav tm="100000">
                                          <p:val>
                                            <p:strVal val="#ppt_h"/>
                                          </p:val>
                                        </p:tav>
                                      </p:tavLst>
                                    </p:anim>
                                    <p:animEffect transition="in" filter="fade">
                                      <p:cBhvr>
                                        <p:cTn id="40" dur="250"/>
                                        <p:tgtEl>
                                          <p:spTgt spid="82"/>
                                        </p:tgtEl>
                                      </p:cBhvr>
                                    </p:animEffect>
                                  </p:childTnLst>
                                </p:cTn>
                              </p:par>
                            </p:childTnLst>
                          </p:cTn>
                        </p:par>
                        <p:par>
                          <p:cTn id="41" fill="hold">
                            <p:stCondLst>
                              <p:cond delay="1250"/>
                            </p:stCondLst>
                            <p:childTnLst>
                              <p:par>
                                <p:cTn id="42" presetID="22" presetClass="entr" presetSubtype="4"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wipe(down)">
                                      <p:cBhvr>
                                        <p:cTn id="44" dur="250"/>
                                        <p:tgtEl>
                                          <p:spTgt spid="85"/>
                                        </p:tgtEl>
                                      </p:cBhvr>
                                    </p:animEffect>
                                  </p:childTnLst>
                                </p:cTn>
                              </p:par>
                            </p:childTnLst>
                          </p:cTn>
                        </p:par>
                        <p:par>
                          <p:cTn id="45" fill="hold">
                            <p:stCondLst>
                              <p:cond delay="1500"/>
                            </p:stCondLst>
                            <p:childTnLst>
                              <p:par>
                                <p:cTn id="46" presetID="47" presetClass="entr" presetSubtype="0" fill="hold" grpId="0" nodeType="after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250"/>
                                        <p:tgtEl>
                                          <p:spTgt spid="100"/>
                                        </p:tgtEl>
                                      </p:cBhvr>
                                    </p:animEffect>
                                    <p:anim calcmode="lin" valueType="num">
                                      <p:cBhvr>
                                        <p:cTn id="49" dur="250" fill="hold"/>
                                        <p:tgtEl>
                                          <p:spTgt spid="100"/>
                                        </p:tgtEl>
                                        <p:attrNameLst>
                                          <p:attrName>ppt_x</p:attrName>
                                        </p:attrNameLst>
                                      </p:cBhvr>
                                      <p:tavLst>
                                        <p:tav tm="0">
                                          <p:val>
                                            <p:strVal val="#ppt_x"/>
                                          </p:val>
                                        </p:tav>
                                        <p:tav tm="100000">
                                          <p:val>
                                            <p:strVal val="#ppt_x"/>
                                          </p:val>
                                        </p:tav>
                                      </p:tavLst>
                                    </p:anim>
                                    <p:anim calcmode="lin" valueType="num">
                                      <p:cBhvr>
                                        <p:cTn id="50" dur="250" fill="hold"/>
                                        <p:tgtEl>
                                          <p:spTgt spid="100"/>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50"/>
                                  </p:stCondLst>
                                  <p:childTnLst>
                                    <p:set>
                                      <p:cBhvr>
                                        <p:cTn id="52" dur="1" fill="hold">
                                          <p:stCondLst>
                                            <p:cond delay="0"/>
                                          </p:stCondLst>
                                        </p:cTn>
                                        <p:tgtEl>
                                          <p:spTgt spid="99"/>
                                        </p:tgtEl>
                                        <p:attrNameLst>
                                          <p:attrName>style.visibility</p:attrName>
                                        </p:attrNameLst>
                                      </p:cBhvr>
                                      <p:to>
                                        <p:strVal val="visible"/>
                                      </p:to>
                                    </p:set>
                                    <p:animEffect transition="in" filter="fade">
                                      <p:cBhvr>
                                        <p:cTn id="53" dur="250"/>
                                        <p:tgtEl>
                                          <p:spTgt spid="99"/>
                                        </p:tgtEl>
                                      </p:cBhvr>
                                    </p:animEffect>
                                    <p:anim calcmode="lin" valueType="num">
                                      <p:cBhvr>
                                        <p:cTn id="54" dur="250" fill="hold"/>
                                        <p:tgtEl>
                                          <p:spTgt spid="99"/>
                                        </p:tgtEl>
                                        <p:attrNameLst>
                                          <p:attrName>ppt_x</p:attrName>
                                        </p:attrNameLst>
                                      </p:cBhvr>
                                      <p:tavLst>
                                        <p:tav tm="0">
                                          <p:val>
                                            <p:strVal val="#ppt_x"/>
                                          </p:val>
                                        </p:tav>
                                        <p:tav tm="100000">
                                          <p:val>
                                            <p:strVal val="#ppt_x"/>
                                          </p:val>
                                        </p:tav>
                                      </p:tavLst>
                                    </p:anim>
                                    <p:anim calcmode="lin" valueType="num">
                                      <p:cBhvr>
                                        <p:cTn id="55" dur="250" fill="hold"/>
                                        <p:tgtEl>
                                          <p:spTgt spid="9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500"/>
                                  </p:stCondLst>
                                  <p:childTnLst>
                                    <p:set>
                                      <p:cBhvr>
                                        <p:cTn id="57" dur="1" fill="hold">
                                          <p:stCondLst>
                                            <p:cond delay="0"/>
                                          </p:stCondLst>
                                        </p:cTn>
                                        <p:tgtEl>
                                          <p:spTgt spid="98"/>
                                        </p:tgtEl>
                                        <p:attrNameLst>
                                          <p:attrName>style.visibility</p:attrName>
                                        </p:attrNameLst>
                                      </p:cBhvr>
                                      <p:to>
                                        <p:strVal val="visible"/>
                                      </p:to>
                                    </p:set>
                                    <p:animEffect transition="in" filter="fade">
                                      <p:cBhvr>
                                        <p:cTn id="58" dur="250"/>
                                        <p:tgtEl>
                                          <p:spTgt spid="98"/>
                                        </p:tgtEl>
                                      </p:cBhvr>
                                    </p:animEffect>
                                    <p:anim calcmode="lin" valueType="num">
                                      <p:cBhvr>
                                        <p:cTn id="59" dur="250" fill="hold"/>
                                        <p:tgtEl>
                                          <p:spTgt spid="98"/>
                                        </p:tgtEl>
                                        <p:attrNameLst>
                                          <p:attrName>ppt_x</p:attrName>
                                        </p:attrNameLst>
                                      </p:cBhvr>
                                      <p:tavLst>
                                        <p:tav tm="0">
                                          <p:val>
                                            <p:strVal val="#ppt_x"/>
                                          </p:val>
                                        </p:tav>
                                        <p:tav tm="100000">
                                          <p:val>
                                            <p:strVal val="#ppt_x"/>
                                          </p:val>
                                        </p:tav>
                                      </p:tavLst>
                                    </p:anim>
                                    <p:anim calcmode="lin" valueType="num">
                                      <p:cBhvr>
                                        <p:cTn id="60" dur="250" fill="hold"/>
                                        <p:tgtEl>
                                          <p:spTgt spid="9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750"/>
                                  </p:stCondLst>
                                  <p:childTnLst>
                                    <p:set>
                                      <p:cBhvr>
                                        <p:cTn id="62" dur="1" fill="hold">
                                          <p:stCondLst>
                                            <p:cond delay="0"/>
                                          </p:stCondLst>
                                        </p:cTn>
                                        <p:tgtEl>
                                          <p:spTgt spid="97"/>
                                        </p:tgtEl>
                                        <p:attrNameLst>
                                          <p:attrName>style.visibility</p:attrName>
                                        </p:attrNameLst>
                                      </p:cBhvr>
                                      <p:to>
                                        <p:strVal val="visible"/>
                                      </p:to>
                                    </p:set>
                                    <p:animEffect transition="in" filter="fade">
                                      <p:cBhvr>
                                        <p:cTn id="63" dur="250"/>
                                        <p:tgtEl>
                                          <p:spTgt spid="97"/>
                                        </p:tgtEl>
                                      </p:cBhvr>
                                    </p:animEffect>
                                    <p:anim calcmode="lin" valueType="num">
                                      <p:cBhvr>
                                        <p:cTn id="64" dur="250" fill="hold"/>
                                        <p:tgtEl>
                                          <p:spTgt spid="97"/>
                                        </p:tgtEl>
                                        <p:attrNameLst>
                                          <p:attrName>ppt_x</p:attrName>
                                        </p:attrNameLst>
                                      </p:cBhvr>
                                      <p:tavLst>
                                        <p:tav tm="0">
                                          <p:val>
                                            <p:strVal val="#ppt_x"/>
                                          </p:val>
                                        </p:tav>
                                        <p:tav tm="100000">
                                          <p:val>
                                            <p:strVal val="#ppt_x"/>
                                          </p:val>
                                        </p:tav>
                                      </p:tavLst>
                                    </p:anim>
                                    <p:anim calcmode="lin" valueType="num">
                                      <p:cBhvr>
                                        <p:cTn id="65" dur="250" fill="hold"/>
                                        <p:tgtEl>
                                          <p:spTgt spid="97"/>
                                        </p:tgtEl>
                                        <p:attrNameLst>
                                          <p:attrName>ppt_y</p:attrName>
                                        </p:attrNameLst>
                                      </p:cBhvr>
                                      <p:tavLst>
                                        <p:tav tm="0">
                                          <p:val>
                                            <p:strVal val="#ppt_y-.1"/>
                                          </p:val>
                                        </p:tav>
                                        <p:tav tm="100000">
                                          <p:val>
                                            <p:strVal val="#ppt_y"/>
                                          </p:val>
                                        </p:tav>
                                      </p:tavLst>
                                    </p:anim>
                                  </p:childTnLst>
                                </p:cTn>
                              </p:par>
                            </p:childTnLst>
                          </p:cTn>
                        </p:par>
                        <p:par>
                          <p:cTn id="66" fill="hold">
                            <p:stCondLst>
                              <p:cond delay="2500"/>
                            </p:stCondLst>
                            <p:childTnLst>
                              <p:par>
                                <p:cTn id="67" presetID="53" presetClass="entr" presetSubtype="16"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 calcmode="lin" valueType="num">
                                      <p:cBhvr>
                                        <p:cTn id="69" dur="250" fill="hold"/>
                                        <p:tgtEl>
                                          <p:spTgt spid="101"/>
                                        </p:tgtEl>
                                        <p:attrNameLst>
                                          <p:attrName>ppt_w</p:attrName>
                                        </p:attrNameLst>
                                      </p:cBhvr>
                                      <p:tavLst>
                                        <p:tav tm="0">
                                          <p:val>
                                            <p:fltVal val="0"/>
                                          </p:val>
                                        </p:tav>
                                        <p:tav tm="100000">
                                          <p:val>
                                            <p:strVal val="#ppt_w"/>
                                          </p:val>
                                        </p:tav>
                                      </p:tavLst>
                                    </p:anim>
                                    <p:anim calcmode="lin" valueType="num">
                                      <p:cBhvr>
                                        <p:cTn id="70" dur="250" fill="hold"/>
                                        <p:tgtEl>
                                          <p:spTgt spid="101"/>
                                        </p:tgtEl>
                                        <p:attrNameLst>
                                          <p:attrName>ppt_h</p:attrName>
                                        </p:attrNameLst>
                                      </p:cBhvr>
                                      <p:tavLst>
                                        <p:tav tm="0">
                                          <p:val>
                                            <p:fltVal val="0"/>
                                          </p:val>
                                        </p:tav>
                                        <p:tav tm="100000">
                                          <p:val>
                                            <p:strVal val="#ppt_h"/>
                                          </p:val>
                                        </p:tav>
                                      </p:tavLst>
                                    </p:anim>
                                    <p:animEffect transition="in" filter="fade">
                                      <p:cBhvr>
                                        <p:cTn id="71" dur="250"/>
                                        <p:tgtEl>
                                          <p:spTgt spid="101"/>
                                        </p:tgtEl>
                                      </p:cBhvr>
                                    </p:animEffect>
                                  </p:childTnLst>
                                </p:cTn>
                              </p:par>
                              <p:par>
                                <p:cTn id="72" presetID="53" presetClass="entr" presetSubtype="16" fill="hold" nodeType="withEffect">
                                  <p:stCondLst>
                                    <p:cond delay="250"/>
                                  </p:stCondLst>
                                  <p:childTnLst>
                                    <p:set>
                                      <p:cBhvr>
                                        <p:cTn id="73" dur="1" fill="hold">
                                          <p:stCondLst>
                                            <p:cond delay="0"/>
                                          </p:stCondLst>
                                        </p:cTn>
                                        <p:tgtEl>
                                          <p:spTgt spid="112"/>
                                        </p:tgtEl>
                                        <p:attrNameLst>
                                          <p:attrName>style.visibility</p:attrName>
                                        </p:attrNameLst>
                                      </p:cBhvr>
                                      <p:to>
                                        <p:strVal val="visible"/>
                                      </p:to>
                                    </p:set>
                                    <p:anim calcmode="lin" valueType="num">
                                      <p:cBhvr>
                                        <p:cTn id="74" dur="250" fill="hold"/>
                                        <p:tgtEl>
                                          <p:spTgt spid="112"/>
                                        </p:tgtEl>
                                        <p:attrNameLst>
                                          <p:attrName>ppt_w</p:attrName>
                                        </p:attrNameLst>
                                      </p:cBhvr>
                                      <p:tavLst>
                                        <p:tav tm="0">
                                          <p:val>
                                            <p:fltVal val="0"/>
                                          </p:val>
                                        </p:tav>
                                        <p:tav tm="100000">
                                          <p:val>
                                            <p:strVal val="#ppt_w"/>
                                          </p:val>
                                        </p:tav>
                                      </p:tavLst>
                                    </p:anim>
                                    <p:anim calcmode="lin" valueType="num">
                                      <p:cBhvr>
                                        <p:cTn id="75" dur="250" fill="hold"/>
                                        <p:tgtEl>
                                          <p:spTgt spid="112"/>
                                        </p:tgtEl>
                                        <p:attrNameLst>
                                          <p:attrName>ppt_h</p:attrName>
                                        </p:attrNameLst>
                                      </p:cBhvr>
                                      <p:tavLst>
                                        <p:tav tm="0">
                                          <p:val>
                                            <p:fltVal val="0"/>
                                          </p:val>
                                        </p:tav>
                                        <p:tav tm="100000">
                                          <p:val>
                                            <p:strVal val="#ppt_h"/>
                                          </p:val>
                                        </p:tav>
                                      </p:tavLst>
                                    </p:anim>
                                    <p:animEffect transition="in" filter="fade">
                                      <p:cBhvr>
                                        <p:cTn id="76" dur="250"/>
                                        <p:tgtEl>
                                          <p:spTgt spid="112"/>
                                        </p:tgtEl>
                                      </p:cBhvr>
                                    </p:animEffect>
                                  </p:childTnLst>
                                </p:cTn>
                              </p:par>
                              <p:par>
                                <p:cTn id="77" presetID="53" presetClass="entr" presetSubtype="16" fill="hold" nodeType="withEffect">
                                  <p:stCondLst>
                                    <p:cond delay="500"/>
                                  </p:stCondLst>
                                  <p:childTnLst>
                                    <p:set>
                                      <p:cBhvr>
                                        <p:cTn id="78" dur="1" fill="hold">
                                          <p:stCondLst>
                                            <p:cond delay="0"/>
                                          </p:stCondLst>
                                        </p:cTn>
                                        <p:tgtEl>
                                          <p:spTgt spid="108"/>
                                        </p:tgtEl>
                                        <p:attrNameLst>
                                          <p:attrName>style.visibility</p:attrName>
                                        </p:attrNameLst>
                                      </p:cBhvr>
                                      <p:to>
                                        <p:strVal val="visible"/>
                                      </p:to>
                                    </p:set>
                                    <p:anim calcmode="lin" valueType="num">
                                      <p:cBhvr>
                                        <p:cTn id="79" dur="250" fill="hold"/>
                                        <p:tgtEl>
                                          <p:spTgt spid="108"/>
                                        </p:tgtEl>
                                        <p:attrNameLst>
                                          <p:attrName>ppt_w</p:attrName>
                                        </p:attrNameLst>
                                      </p:cBhvr>
                                      <p:tavLst>
                                        <p:tav tm="0">
                                          <p:val>
                                            <p:fltVal val="0"/>
                                          </p:val>
                                        </p:tav>
                                        <p:tav tm="100000">
                                          <p:val>
                                            <p:strVal val="#ppt_w"/>
                                          </p:val>
                                        </p:tav>
                                      </p:tavLst>
                                    </p:anim>
                                    <p:anim calcmode="lin" valueType="num">
                                      <p:cBhvr>
                                        <p:cTn id="80" dur="250" fill="hold"/>
                                        <p:tgtEl>
                                          <p:spTgt spid="108"/>
                                        </p:tgtEl>
                                        <p:attrNameLst>
                                          <p:attrName>ppt_h</p:attrName>
                                        </p:attrNameLst>
                                      </p:cBhvr>
                                      <p:tavLst>
                                        <p:tav tm="0">
                                          <p:val>
                                            <p:fltVal val="0"/>
                                          </p:val>
                                        </p:tav>
                                        <p:tav tm="100000">
                                          <p:val>
                                            <p:strVal val="#ppt_h"/>
                                          </p:val>
                                        </p:tav>
                                      </p:tavLst>
                                    </p:anim>
                                    <p:animEffect transition="in" filter="fade">
                                      <p:cBhvr>
                                        <p:cTn id="81" dur="250"/>
                                        <p:tgtEl>
                                          <p:spTgt spid="108"/>
                                        </p:tgtEl>
                                      </p:cBhvr>
                                    </p:animEffect>
                                  </p:childTnLst>
                                </p:cTn>
                              </p:par>
                              <p:par>
                                <p:cTn id="82" presetID="53" presetClass="entr" presetSubtype="16" fill="hold" nodeType="withEffect">
                                  <p:stCondLst>
                                    <p:cond delay="750"/>
                                  </p:stCondLst>
                                  <p:childTnLst>
                                    <p:set>
                                      <p:cBhvr>
                                        <p:cTn id="83" dur="1" fill="hold">
                                          <p:stCondLst>
                                            <p:cond delay="0"/>
                                          </p:stCondLst>
                                        </p:cTn>
                                        <p:tgtEl>
                                          <p:spTgt spid="104"/>
                                        </p:tgtEl>
                                        <p:attrNameLst>
                                          <p:attrName>style.visibility</p:attrName>
                                        </p:attrNameLst>
                                      </p:cBhvr>
                                      <p:to>
                                        <p:strVal val="visible"/>
                                      </p:to>
                                    </p:set>
                                    <p:anim calcmode="lin" valueType="num">
                                      <p:cBhvr>
                                        <p:cTn id="84" dur="250" fill="hold"/>
                                        <p:tgtEl>
                                          <p:spTgt spid="104"/>
                                        </p:tgtEl>
                                        <p:attrNameLst>
                                          <p:attrName>ppt_w</p:attrName>
                                        </p:attrNameLst>
                                      </p:cBhvr>
                                      <p:tavLst>
                                        <p:tav tm="0">
                                          <p:val>
                                            <p:fltVal val="0"/>
                                          </p:val>
                                        </p:tav>
                                        <p:tav tm="100000">
                                          <p:val>
                                            <p:strVal val="#ppt_w"/>
                                          </p:val>
                                        </p:tav>
                                      </p:tavLst>
                                    </p:anim>
                                    <p:anim calcmode="lin" valueType="num">
                                      <p:cBhvr>
                                        <p:cTn id="85" dur="250" fill="hold"/>
                                        <p:tgtEl>
                                          <p:spTgt spid="104"/>
                                        </p:tgtEl>
                                        <p:attrNameLst>
                                          <p:attrName>ppt_h</p:attrName>
                                        </p:attrNameLst>
                                      </p:cBhvr>
                                      <p:tavLst>
                                        <p:tav tm="0">
                                          <p:val>
                                            <p:fltVal val="0"/>
                                          </p:val>
                                        </p:tav>
                                        <p:tav tm="100000">
                                          <p:val>
                                            <p:strVal val="#ppt_h"/>
                                          </p:val>
                                        </p:tav>
                                      </p:tavLst>
                                    </p:anim>
                                    <p:animEffect transition="in" filter="fade">
                                      <p:cBhvr>
                                        <p:cTn id="86" dur="250"/>
                                        <p:tgtEl>
                                          <p:spTgt spid="104"/>
                                        </p:tgtEl>
                                      </p:cBhvr>
                                    </p:animEffect>
                                  </p:childTnLst>
                                </p:cTn>
                              </p:par>
                            </p:childTnLst>
                          </p:cTn>
                        </p:par>
                        <p:par>
                          <p:cTn id="87" fill="hold">
                            <p:stCondLst>
                              <p:cond delay="3500"/>
                            </p:stCondLst>
                            <p:childTnLst>
                              <p:par>
                                <p:cTn id="88" presetID="2" presetClass="entr" presetSubtype="2" fill="hold" grpId="0" nodeType="afterEffect">
                                  <p:stCondLst>
                                    <p:cond delay="0"/>
                                  </p:stCondLst>
                                  <p:childTnLst>
                                    <p:set>
                                      <p:cBhvr>
                                        <p:cTn id="89" dur="1" fill="hold">
                                          <p:stCondLst>
                                            <p:cond delay="0"/>
                                          </p:stCondLst>
                                        </p:cTn>
                                        <p:tgtEl>
                                          <p:spTgt spid="118"/>
                                        </p:tgtEl>
                                        <p:attrNameLst>
                                          <p:attrName>style.visibility</p:attrName>
                                        </p:attrNameLst>
                                      </p:cBhvr>
                                      <p:to>
                                        <p:strVal val="visible"/>
                                      </p:to>
                                    </p:set>
                                    <p:anim calcmode="lin" valueType="num">
                                      <p:cBhvr additive="base">
                                        <p:cTn id="90" dur="250" fill="hold"/>
                                        <p:tgtEl>
                                          <p:spTgt spid="118"/>
                                        </p:tgtEl>
                                        <p:attrNameLst>
                                          <p:attrName>ppt_x</p:attrName>
                                        </p:attrNameLst>
                                      </p:cBhvr>
                                      <p:tavLst>
                                        <p:tav tm="0">
                                          <p:val>
                                            <p:strVal val="1+#ppt_w/2"/>
                                          </p:val>
                                        </p:tav>
                                        <p:tav tm="100000">
                                          <p:val>
                                            <p:strVal val="#ppt_x"/>
                                          </p:val>
                                        </p:tav>
                                      </p:tavLst>
                                    </p:anim>
                                    <p:anim calcmode="lin" valueType="num">
                                      <p:cBhvr additive="base">
                                        <p:cTn id="91" dur="250" fill="hold"/>
                                        <p:tgtEl>
                                          <p:spTgt spid="118"/>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250"/>
                                  </p:stCondLst>
                                  <p:childTnLst>
                                    <p:set>
                                      <p:cBhvr>
                                        <p:cTn id="93" dur="1" fill="hold">
                                          <p:stCondLst>
                                            <p:cond delay="0"/>
                                          </p:stCondLst>
                                        </p:cTn>
                                        <p:tgtEl>
                                          <p:spTgt spid="119"/>
                                        </p:tgtEl>
                                        <p:attrNameLst>
                                          <p:attrName>style.visibility</p:attrName>
                                        </p:attrNameLst>
                                      </p:cBhvr>
                                      <p:to>
                                        <p:strVal val="visible"/>
                                      </p:to>
                                    </p:set>
                                    <p:anim calcmode="lin" valueType="num">
                                      <p:cBhvr additive="base">
                                        <p:cTn id="94" dur="250" fill="hold"/>
                                        <p:tgtEl>
                                          <p:spTgt spid="119"/>
                                        </p:tgtEl>
                                        <p:attrNameLst>
                                          <p:attrName>ppt_x</p:attrName>
                                        </p:attrNameLst>
                                      </p:cBhvr>
                                      <p:tavLst>
                                        <p:tav tm="0">
                                          <p:val>
                                            <p:strVal val="1+#ppt_w/2"/>
                                          </p:val>
                                        </p:tav>
                                        <p:tav tm="100000">
                                          <p:val>
                                            <p:strVal val="#ppt_x"/>
                                          </p:val>
                                        </p:tav>
                                      </p:tavLst>
                                    </p:anim>
                                    <p:anim calcmode="lin" valueType="num">
                                      <p:cBhvr additive="base">
                                        <p:cTn id="95" dur="250" fill="hold"/>
                                        <p:tgtEl>
                                          <p:spTgt spid="11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500"/>
                                  </p:stCondLst>
                                  <p:childTnLst>
                                    <p:set>
                                      <p:cBhvr>
                                        <p:cTn id="97" dur="1" fill="hold">
                                          <p:stCondLst>
                                            <p:cond delay="0"/>
                                          </p:stCondLst>
                                        </p:cTn>
                                        <p:tgtEl>
                                          <p:spTgt spid="120"/>
                                        </p:tgtEl>
                                        <p:attrNameLst>
                                          <p:attrName>style.visibility</p:attrName>
                                        </p:attrNameLst>
                                      </p:cBhvr>
                                      <p:to>
                                        <p:strVal val="visible"/>
                                      </p:to>
                                    </p:set>
                                    <p:anim calcmode="lin" valueType="num">
                                      <p:cBhvr additive="base">
                                        <p:cTn id="98" dur="250" fill="hold"/>
                                        <p:tgtEl>
                                          <p:spTgt spid="120"/>
                                        </p:tgtEl>
                                        <p:attrNameLst>
                                          <p:attrName>ppt_x</p:attrName>
                                        </p:attrNameLst>
                                      </p:cBhvr>
                                      <p:tavLst>
                                        <p:tav tm="0">
                                          <p:val>
                                            <p:strVal val="1+#ppt_w/2"/>
                                          </p:val>
                                        </p:tav>
                                        <p:tav tm="100000">
                                          <p:val>
                                            <p:strVal val="#ppt_x"/>
                                          </p:val>
                                        </p:tav>
                                      </p:tavLst>
                                    </p:anim>
                                    <p:anim calcmode="lin" valueType="num">
                                      <p:cBhvr additive="base">
                                        <p:cTn id="99" dur="250" fill="hold"/>
                                        <p:tgtEl>
                                          <p:spTgt spid="120"/>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750"/>
                                  </p:stCondLst>
                                  <p:childTnLst>
                                    <p:set>
                                      <p:cBhvr>
                                        <p:cTn id="101" dur="1" fill="hold">
                                          <p:stCondLst>
                                            <p:cond delay="0"/>
                                          </p:stCondLst>
                                        </p:cTn>
                                        <p:tgtEl>
                                          <p:spTgt spid="121"/>
                                        </p:tgtEl>
                                        <p:attrNameLst>
                                          <p:attrName>style.visibility</p:attrName>
                                        </p:attrNameLst>
                                      </p:cBhvr>
                                      <p:to>
                                        <p:strVal val="visible"/>
                                      </p:to>
                                    </p:set>
                                    <p:anim calcmode="lin" valueType="num">
                                      <p:cBhvr additive="base">
                                        <p:cTn id="102" dur="250" fill="hold"/>
                                        <p:tgtEl>
                                          <p:spTgt spid="121"/>
                                        </p:tgtEl>
                                        <p:attrNameLst>
                                          <p:attrName>ppt_x</p:attrName>
                                        </p:attrNameLst>
                                      </p:cBhvr>
                                      <p:tavLst>
                                        <p:tav tm="0">
                                          <p:val>
                                            <p:strVal val="1+#ppt_w/2"/>
                                          </p:val>
                                        </p:tav>
                                        <p:tav tm="100000">
                                          <p:val>
                                            <p:strVal val="#ppt_x"/>
                                          </p:val>
                                        </p:tav>
                                      </p:tavLst>
                                    </p:anim>
                                    <p:anim calcmode="lin" valueType="num">
                                      <p:cBhvr additive="base">
                                        <p:cTn id="103" dur="250" fill="hold"/>
                                        <p:tgtEl>
                                          <p:spTgt spid="1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97" grpId="0"/>
      <p:bldP spid="98" grpId="0"/>
      <p:bldP spid="99" grpId="0"/>
      <p:bldP spid="100" grpId="0"/>
      <p:bldP spid="118" grpId="0"/>
      <p:bldP spid="119" grpId="0"/>
      <p:bldP spid="120" grpId="0"/>
      <p:bldP spid="1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21" name="Freeform 129"/>
          <p:cNvSpPr>
            <a:spLocks/>
          </p:cNvSpPr>
          <p:nvPr/>
        </p:nvSpPr>
        <p:spPr bwMode="gray">
          <a:xfrm>
            <a:off x="2659857" y="2473101"/>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hlink"/>
              </a:gs>
              <a:gs pos="100000">
                <a:schemeClr val="hlink">
                  <a:gamma/>
                  <a:shade val="46275"/>
                  <a:invGamma/>
                </a:schemeClr>
              </a:gs>
            </a:gsLst>
            <a:lin ang="5400000" scaled="1"/>
          </a:gra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22" name="Freeform 130"/>
          <p:cNvSpPr>
            <a:spLocks/>
          </p:cNvSpPr>
          <p:nvPr/>
        </p:nvSpPr>
        <p:spPr bwMode="gray">
          <a:xfrm rot="7200000">
            <a:off x="4352131" y="1392013"/>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1"/>
              </a:gs>
              <a:gs pos="100000">
                <a:schemeClr val="accent1">
                  <a:gamma/>
                  <a:shade val="46275"/>
                  <a:invGamma/>
                </a:schemeClr>
              </a:gs>
            </a:gsLst>
            <a:lin ang="5400000" scaled="1"/>
          </a:gra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grpSp>
        <p:nvGrpSpPr>
          <p:cNvPr id="23" name="Group 131"/>
          <p:cNvGrpSpPr>
            <a:grpSpLocks/>
          </p:cNvGrpSpPr>
          <p:nvPr/>
        </p:nvGrpSpPr>
        <p:grpSpPr bwMode="auto">
          <a:xfrm>
            <a:off x="2742407" y="1379313"/>
            <a:ext cx="2349500" cy="2066925"/>
            <a:chOff x="1712" y="1389"/>
            <a:chExt cx="1480" cy="1302"/>
          </a:xfrm>
        </p:grpSpPr>
        <p:sp>
          <p:nvSpPr>
            <p:cNvPr id="24" name="AutoShape 132"/>
            <p:cNvSpPr>
              <a:spLocks noChangeArrowheads="1"/>
            </p:cNvSpPr>
            <p:nvPr/>
          </p:nvSpPr>
          <p:spPr bwMode="gray">
            <a:xfrm rot="12600000">
              <a:off x="1712" y="2311"/>
              <a:ext cx="908" cy="380"/>
            </a:xfrm>
            <a:prstGeom prst="triangle">
              <a:avLst>
                <a:gd name="adj" fmla="val 50000"/>
              </a:avLst>
            </a:prstGeom>
            <a:solidFill>
              <a:schemeClr val="accent1"/>
            </a:solidFill>
            <a:ln w="9525" algn="ctr">
              <a:noFill/>
              <a:miter lim="800000"/>
              <a:headEnd/>
              <a:tailEnd/>
            </a:ln>
            <a:effectLst/>
          </p:spPr>
          <p:txBody>
            <a:bodyPr wrap="none" anchor="ct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25" name="Freeform 133"/>
            <p:cNvSpPr>
              <a:spLocks/>
            </p:cNvSpPr>
            <p:nvPr/>
          </p:nvSpPr>
          <p:spPr bwMode="gray">
            <a:xfrm rot="7200000">
              <a:off x="1961" y="1810"/>
              <a:ext cx="948" cy="508"/>
            </a:xfrm>
            <a:custGeom>
              <a:avLst/>
              <a:gdLst/>
              <a:ahLst/>
              <a:cxnLst>
                <a:cxn ang="0">
                  <a:pos x="750" y="0"/>
                </a:cxn>
                <a:cxn ang="0">
                  <a:pos x="0" y="0"/>
                </a:cxn>
                <a:cxn ang="0">
                  <a:pos x="2" y="194"/>
                </a:cxn>
                <a:cxn ang="0">
                  <a:pos x="28" y="378"/>
                </a:cxn>
                <a:cxn ang="0">
                  <a:pos x="750" y="378"/>
                </a:cxn>
                <a:cxn ang="0">
                  <a:pos x="750" y="0"/>
                </a:cxn>
                <a:cxn ang="0">
                  <a:pos x="750" y="0"/>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accent1"/>
            </a:soli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26" name="Freeform 134"/>
            <p:cNvSpPr>
              <a:spLocks/>
            </p:cNvSpPr>
            <p:nvPr/>
          </p:nvSpPr>
          <p:spPr bwMode="gray">
            <a:xfrm rot="7200000">
              <a:off x="2637" y="1226"/>
              <a:ext cx="392" cy="718"/>
            </a:xfrm>
            <a:custGeom>
              <a:avLst/>
              <a:gdLst/>
              <a:ahLst/>
              <a:cxnLst>
                <a:cxn ang="0">
                  <a:pos x="495" y="285"/>
                </a:cxn>
                <a:cxn ang="0">
                  <a:pos x="495" y="971"/>
                </a:cxn>
                <a:cxn ang="0">
                  <a:pos x="462" y="964"/>
                </a:cxn>
                <a:cxn ang="0">
                  <a:pos x="430" y="953"/>
                </a:cxn>
                <a:cxn ang="0">
                  <a:pos x="401" y="931"/>
                </a:cxn>
                <a:cxn ang="0">
                  <a:pos x="372" y="898"/>
                </a:cxn>
                <a:cxn ang="0">
                  <a:pos x="339" y="855"/>
                </a:cxn>
                <a:cxn ang="0">
                  <a:pos x="306" y="801"/>
                </a:cxn>
                <a:cxn ang="0">
                  <a:pos x="270" y="732"/>
                </a:cxn>
                <a:cxn ang="0">
                  <a:pos x="227" y="648"/>
                </a:cxn>
                <a:cxn ang="0">
                  <a:pos x="183" y="554"/>
                </a:cxn>
                <a:cxn ang="0">
                  <a:pos x="129" y="438"/>
                </a:cxn>
                <a:cxn ang="0">
                  <a:pos x="96" y="369"/>
                </a:cxn>
                <a:cxn ang="0">
                  <a:pos x="29" y="211"/>
                </a:cxn>
                <a:cxn ang="0">
                  <a:pos x="2" y="127"/>
                </a:cxn>
                <a:cxn ang="0">
                  <a:pos x="0" y="60"/>
                </a:cxn>
                <a:cxn ang="0">
                  <a:pos x="15" y="0"/>
                </a:cxn>
                <a:cxn ang="0">
                  <a:pos x="15" y="43"/>
                </a:cxn>
                <a:cxn ang="0">
                  <a:pos x="15" y="72"/>
                </a:cxn>
                <a:cxn ang="0">
                  <a:pos x="15" y="99"/>
                </a:cxn>
                <a:cxn ang="0">
                  <a:pos x="18" y="126"/>
                </a:cxn>
                <a:cxn ang="0">
                  <a:pos x="29" y="162"/>
                </a:cxn>
                <a:cxn ang="0">
                  <a:pos x="53" y="198"/>
                </a:cxn>
                <a:cxn ang="0">
                  <a:pos x="85" y="231"/>
                </a:cxn>
                <a:cxn ang="0">
                  <a:pos x="125" y="260"/>
                </a:cxn>
                <a:cxn ang="0">
                  <a:pos x="180" y="278"/>
                </a:cxn>
                <a:cxn ang="0">
                  <a:pos x="245" y="282"/>
                </a:cxn>
                <a:cxn ang="0">
                  <a:pos x="495" y="28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grpSp>
      <p:sp>
        <p:nvSpPr>
          <p:cNvPr id="27" name="Freeform 135"/>
          <p:cNvSpPr>
            <a:spLocks/>
          </p:cNvSpPr>
          <p:nvPr/>
        </p:nvSpPr>
        <p:spPr bwMode="gray">
          <a:xfrm rot="14400000">
            <a:off x="4466431" y="3246213"/>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4">
                  <a:lumMod val="75000"/>
                </a:schemeClr>
              </a:gs>
              <a:gs pos="100000">
                <a:schemeClr val="accent6">
                  <a:lumMod val="50000"/>
                </a:schemeClr>
              </a:gs>
            </a:gsLst>
            <a:lin ang="5400000" scaled="1"/>
          </a:gra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grpSp>
        <p:nvGrpSpPr>
          <p:cNvPr id="28" name="Group 136"/>
          <p:cNvGrpSpPr>
            <a:grpSpLocks/>
          </p:cNvGrpSpPr>
          <p:nvPr/>
        </p:nvGrpSpPr>
        <p:grpSpPr bwMode="auto">
          <a:xfrm>
            <a:off x="4547394" y="2334988"/>
            <a:ext cx="2057400" cy="2192338"/>
            <a:chOff x="2854" y="1996"/>
            <a:chExt cx="1296" cy="1381"/>
          </a:xfrm>
        </p:grpSpPr>
        <p:sp>
          <p:nvSpPr>
            <p:cNvPr id="29" name="AutoShape 137"/>
            <p:cNvSpPr>
              <a:spLocks noChangeArrowheads="1"/>
            </p:cNvSpPr>
            <p:nvPr/>
          </p:nvSpPr>
          <p:spPr bwMode="gray">
            <a:xfrm rot="19800000">
              <a:off x="2854" y="1996"/>
              <a:ext cx="906" cy="380"/>
            </a:xfrm>
            <a:prstGeom prst="triangle">
              <a:avLst>
                <a:gd name="adj" fmla="val 50000"/>
              </a:avLst>
            </a:prstGeom>
            <a:solidFill>
              <a:schemeClr val="accent4"/>
            </a:solidFill>
            <a:ln w="9525" algn="ctr">
              <a:noFill/>
              <a:miter lim="800000"/>
              <a:headEnd/>
              <a:tailEnd/>
            </a:ln>
            <a:effectLst/>
          </p:spPr>
          <p:txBody>
            <a:bodyPr wrap="none" anchor="ct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30" name="Freeform 138"/>
            <p:cNvSpPr>
              <a:spLocks/>
            </p:cNvSpPr>
            <p:nvPr/>
          </p:nvSpPr>
          <p:spPr bwMode="gray">
            <a:xfrm rot="14400000">
              <a:off x="3102" y="2371"/>
              <a:ext cx="948" cy="507"/>
            </a:xfrm>
            <a:custGeom>
              <a:avLst/>
              <a:gdLst/>
              <a:ahLst/>
              <a:cxnLst>
                <a:cxn ang="0">
                  <a:pos x="750" y="0"/>
                </a:cxn>
                <a:cxn ang="0">
                  <a:pos x="0" y="0"/>
                </a:cxn>
                <a:cxn ang="0">
                  <a:pos x="2" y="194"/>
                </a:cxn>
                <a:cxn ang="0">
                  <a:pos x="28" y="378"/>
                </a:cxn>
                <a:cxn ang="0">
                  <a:pos x="750" y="378"/>
                </a:cxn>
                <a:cxn ang="0">
                  <a:pos x="750" y="0"/>
                </a:cxn>
                <a:cxn ang="0">
                  <a:pos x="750" y="0"/>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accent4"/>
            </a:soli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31" name="Freeform 139"/>
            <p:cNvSpPr>
              <a:spLocks/>
            </p:cNvSpPr>
            <p:nvPr/>
          </p:nvSpPr>
          <p:spPr bwMode="gray">
            <a:xfrm rot="14400000">
              <a:off x="3618" y="2845"/>
              <a:ext cx="346" cy="718"/>
            </a:xfrm>
            <a:custGeom>
              <a:avLst/>
              <a:gdLst/>
              <a:ahLst/>
              <a:cxnLst>
                <a:cxn ang="0">
                  <a:pos x="495" y="285"/>
                </a:cxn>
                <a:cxn ang="0">
                  <a:pos x="495" y="971"/>
                </a:cxn>
                <a:cxn ang="0">
                  <a:pos x="462" y="964"/>
                </a:cxn>
                <a:cxn ang="0">
                  <a:pos x="430" y="953"/>
                </a:cxn>
                <a:cxn ang="0">
                  <a:pos x="401" y="931"/>
                </a:cxn>
                <a:cxn ang="0">
                  <a:pos x="372" y="898"/>
                </a:cxn>
                <a:cxn ang="0">
                  <a:pos x="339" y="855"/>
                </a:cxn>
                <a:cxn ang="0">
                  <a:pos x="306" y="801"/>
                </a:cxn>
                <a:cxn ang="0">
                  <a:pos x="270" y="732"/>
                </a:cxn>
                <a:cxn ang="0">
                  <a:pos x="227" y="648"/>
                </a:cxn>
                <a:cxn ang="0">
                  <a:pos x="183" y="554"/>
                </a:cxn>
                <a:cxn ang="0">
                  <a:pos x="129" y="438"/>
                </a:cxn>
                <a:cxn ang="0">
                  <a:pos x="96" y="369"/>
                </a:cxn>
                <a:cxn ang="0">
                  <a:pos x="29" y="211"/>
                </a:cxn>
                <a:cxn ang="0">
                  <a:pos x="2" y="127"/>
                </a:cxn>
                <a:cxn ang="0">
                  <a:pos x="0" y="60"/>
                </a:cxn>
                <a:cxn ang="0">
                  <a:pos x="15" y="0"/>
                </a:cxn>
                <a:cxn ang="0">
                  <a:pos x="15" y="43"/>
                </a:cxn>
                <a:cxn ang="0">
                  <a:pos x="15" y="72"/>
                </a:cxn>
                <a:cxn ang="0">
                  <a:pos x="15" y="99"/>
                </a:cxn>
                <a:cxn ang="0">
                  <a:pos x="18" y="126"/>
                </a:cxn>
                <a:cxn ang="0">
                  <a:pos x="29" y="162"/>
                </a:cxn>
                <a:cxn ang="0">
                  <a:pos x="53" y="198"/>
                </a:cxn>
                <a:cxn ang="0">
                  <a:pos x="85" y="231"/>
                </a:cxn>
                <a:cxn ang="0">
                  <a:pos x="125" y="260"/>
                </a:cxn>
                <a:cxn ang="0">
                  <a:pos x="180" y="278"/>
                </a:cxn>
                <a:cxn ang="0">
                  <a:pos x="245" y="282"/>
                </a:cxn>
                <a:cxn ang="0">
                  <a:pos x="495" y="28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4"/>
            </a:soli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grpSp>
      <p:grpSp>
        <p:nvGrpSpPr>
          <p:cNvPr id="32" name="Group 140"/>
          <p:cNvGrpSpPr>
            <a:grpSpLocks/>
          </p:cNvGrpSpPr>
          <p:nvPr/>
        </p:nvGrpSpPr>
        <p:grpSpPr bwMode="auto">
          <a:xfrm>
            <a:off x="2651919" y="3678013"/>
            <a:ext cx="2493963" cy="1395413"/>
            <a:chOff x="1655" y="2837"/>
            <a:chExt cx="1571" cy="879"/>
          </a:xfrm>
        </p:grpSpPr>
        <p:sp>
          <p:nvSpPr>
            <p:cNvPr id="33" name="Freeform 141"/>
            <p:cNvSpPr>
              <a:spLocks/>
            </p:cNvSpPr>
            <p:nvPr/>
          </p:nvSpPr>
          <p:spPr bwMode="gray">
            <a:xfrm>
              <a:off x="1655" y="2837"/>
              <a:ext cx="366" cy="692"/>
            </a:xfrm>
            <a:custGeom>
              <a:avLst/>
              <a:gdLst/>
              <a:ahLst/>
              <a:cxnLst>
                <a:cxn ang="0">
                  <a:pos x="495" y="285"/>
                </a:cxn>
                <a:cxn ang="0">
                  <a:pos x="495" y="971"/>
                </a:cxn>
                <a:cxn ang="0">
                  <a:pos x="462" y="964"/>
                </a:cxn>
                <a:cxn ang="0">
                  <a:pos x="430" y="953"/>
                </a:cxn>
                <a:cxn ang="0">
                  <a:pos x="401" y="931"/>
                </a:cxn>
                <a:cxn ang="0">
                  <a:pos x="372" y="898"/>
                </a:cxn>
                <a:cxn ang="0">
                  <a:pos x="339" y="855"/>
                </a:cxn>
                <a:cxn ang="0">
                  <a:pos x="306" y="801"/>
                </a:cxn>
                <a:cxn ang="0">
                  <a:pos x="270" y="732"/>
                </a:cxn>
                <a:cxn ang="0">
                  <a:pos x="227" y="648"/>
                </a:cxn>
                <a:cxn ang="0">
                  <a:pos x="183" y="554"/>
                </a:cxn>
                <a:cxn ang="0">
                  <a:pos x="129" y="438"/>
                </a:cxn>
                <a:cxn ang="0">
                  <a:pos x="96" y="369"/>
                </a:cxn>
                <a:cxn ang="0">
                  <a:pos x="29" y="211"/>
                </a:cxn>
                <a:cxn ang="0">
                  <a:pos x="2" y="127"/>
                </a:cxn>
                <a:cxn ang="0">
                  <a:pos x="0" y="60"/>
                </a:cxn>
                <a:cxn ang="0">
                  <a:pos x="15" y="0"/>
                </a:cxn>
                <a:cxn ang="0">
                  <a:pos x="15" y="43"/>
                </a:cxn>
                <a:cxn ang="0">
                  <a:pos x="15" y="72"/>
                </a:cxn>
                <a:cxn ang="0">
                  <a:pos x="15" y="99"/>
                </a:cxn>
                <a:cxn ang="0">
                  <a:pos x="18" y="126"/>
                </a:cxn>
                <a:cxn ang="0">
                  <a:pos x="29" y="162"/>
                </a:cxn>
                <a:cxn ang="0">
                  <a:pos x="53" y="198"/>
                </a:cxn>
                <a:cxn ang="0">
                  <a:pos x="85" y="231"/>
                </a:cxn>
                <a:cxn ang="0">
                  <a:pos x="125" y="260"/>
                </a:cxn>
                <a:cxn ang="0">
                  <a:pos x="180" y="278"/>
                </a:cxn>
                <a:cxn ang="0">
                  <a:pos x="245" y="282"/>
                </a:cxn>
                <a:cxn ang="0">
                  <a:pos x="495" y="285"/>
                </a:cxn>
              </a:cxnLst>
              <a:rect l="0" t="0" r="r" b="b"/>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hlink"/>
            </a:soli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34" name="AutoShape 142"/>
            <p:cNvSpPr>
              <a:spLocks noChangeArrowheads="1"/>
            </p:cNvSpPr>
            <p:nvPr/>
          </p:nvSpPr>
          <p:spPr bwMode="gray">
            <a:xfrm rot="5400000">
              <a:off x="2589" y="3078"/>
              <a:ext cx="872" cy="403"/>
            </a:xfrm>
            <a:prstGeom prst="triangle">
              <a:avLst>
                <a:gd name="adj" fmla="val 50000"/>
              </a:avLst>
            </a:prstGeom>
            <a:solidFill>
              <a:schemeClr val="hlink"/>
            </a:solidFill>
            <a:ln w="9525" algn="ctr">
              <a:noFill/>
              <a:miter lim="800000"/>
              <a:headEnd/>
              <a:tailEnd/>
            </a:ln>
            <a:effectLst/>
          </p:spPr>
          <p:txBody>
            <a:bodyPr wrap="none" anchor="ct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sp>
          <p:nvSpPr>
            <p:cNvPr id="36" name="Freeform 143"/>
            <p:cNvSpPr>
              <a:spLocks/>
            </p:cNvSpPr>
            <p:nvPr/>
          </p:nvSpPr>
          <p:spPr bwMode="gray">
            <a:xfrm>
              <a:off x="1985" y="3040"/>
              <a:ext cx="1005" cy="489"/>
            </a:xfrm>
            <a:custGeom>
              <a:avLst/>
              <a:gdLst/>
              <a:ahLst/>
              <a:cxnLst>
                <a:cxn ang="0">
                  <a:pos x="750" y="0"/>
                </a:cxn>
                <a:cxn ang="0">
                  <a:pos x="0" y="0"/>
                </a:cxn>
                <a:cxn ang="0">
                  <a:pos x="2" y="194"/>
                </a:cxn>
                <a:cxn ang="0">
                  <a:pos x="28" y="378"/>
                </a:cxn>
                <a:cxn ang="0">
                  <a:pos x="750" y="378"/>
                </a:cxn>
                <a:cxn ang="0">
                  <a:pos x="750" y="0"/>
                </a:cxn>
                <a:cxn ang="0">
                  <a:pos x="750" y="0"/>
                </a:cxn>
              </a:cxnLst>
              <a:rect l="0" t="0" r="r" b="b"/>
              <a:pathLst>
                <a:path w="750" h="378">
                  <a:moveTo>
                    <a:pt x="750" y="0"/>
                  </a:moveTo>
                  <a:lnTo>
                    <a:pt x="0" y="0"/>
                  </a:lnTo>
                  <a:lnTo>
                    <a:pt x="2" y="194"/>
                  </a:lnTo>
                  <a:lnTo>
                    <a:pt x="28" y="378"/>
                  </a:lnTo>
                  <a:lnTo>
                    <a:pt x="750" y="378"/>
                  </a:lnTo>
                  <a:lnTo>
                    <a:pt x="750" y="0"/>
                  </a:lnTo>
                  <a:lnTo>
                    <a:pt x="750" y="0"/>
                  </a:lnTo>
                  <a:close/>
                </a:path>
              </a:pathLst>
            </a:custGeom>
            <a:solidFill>
              <a:schemeClr val="hlink"/>
            </a:solidFill>
            <a:ln w="0">
              <a:noFill/>
              <a:prstDash val="solid"/>
              <a:round/>
              <a:headEnd/>
              <a:tailEnd/>
            </a:ln>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endParaRPr lang="zh-CN" altLang="en-US"/>
            </a:p>
          </p:txBody>
        </p:sp>
      </p:grpSp>
      <p:sp>
        <p:nvSpPr>
          <p:cNvPr id="37" name="Text Box 144"/>
          <p:cNvSpPr txBox="1">
            <a:spLocks noChangeArrowheads="1"/>
          </p:cNvSpPr>
          <p:nvPr/>
        </p:nvSpPr>
        <p:spPr bwMode="auto">
          <a:xfrm>
            <a:off x="410369" y="4151088"/>
            <a:ext cx="2227263" cy="366713"/>
          </a:xfrm>
          <a:prstGeom prst="rect">
            <a:avLst/>
          </a:prstGeom>
          <a:noFill/>
          <a:ln w="9525" algn="ctr">
            <a:noFill/>
            <a:miter lim="800000"/>
            <a:headEnd/>
            <a:tailEnd/>
          </a:ln>
          <a:effectLst/>
        </p:spPr>
        <p:txBody>
          <a:bodyPr>
            <a:spAutoFit/>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lgn="r" eaLnBrk="0" hangingPunct="0"/>
            <a:r>
              <a:rPr lang="zh-CN" altLang="en-US" b="0">
                <a:ea typeface="宋体" pitchFamily="2" charset="-122"/>
              </a:rPr>
              <a:t>添加文字说明</a:t>
            </a:r>
            <a:endParaRPr lang="en-US" altLang="zh-CN" b="0">
              <a:ea typeface="宋体" pitchFamily="2" charset="-122"/>
            </a:endParaRPr>
          </a:p>
        </p:txBody>
      </p:sp>
      <p:sp>
        <p:nvSpPr>
          <p:cNvPr id="38" name="Text Box 145"/>
          <p:cNvSpPr txBox="1">
            <a:spLocks noChangeArrowheads="1"/>
          </p:cNvSpPr>
          <p:nvPr/>
        </p:nvSpPr>
        <p:spPr bwMode="auto">
          <a:xfrm>
            <a:off x="6506369" y="4074888"/>
            <a:ext cx="2227263" cy="366713"/>
          </a:xfrm>
          <a:prstGeom prst="rect">
            <a:avLst/>
          </a:prstGeom>
          <a:noFill/>
          <a:ln w="9525" algn="ctr">
            <a:noFill/>
            <a:miter lim="800000"/>
            <a:headEnd/>
            <a:tailEnd/>
          </a:ln>
          <a:effectLst/>
        </p:spPr>
        <p:txBody>
          <a:bodyPr>
            <a:spAutoFit/>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eaLnBrk="0" hangingPunct="0"/>
            <a:r>
              <a:rPr lang="zh-CN" altLang="en-US" b="0" dirty="0">
                <a:ea typeface="宋体" pitchFamily="2" charset="-122"/>
              </a:rPr>
              <a:t>添加文字说明</a:t>
            </a:r>
            <a:endParaRPr lang="en-US" altLang="zh-CN" b="0" dirty="0">
              <a:ea typeface="宋体" pitchFamily="2" charset="-122"/>
            </a:endParaRPr>
          </a:p>
        </p:txBody>
      </p:sp>
      <p:sp>
        <p:nvSpPr>
          <p:cNvPr id="39" name="Text Box 146"/>
          <p:cNvSpPr txBox="1">
            <a:spLocks noChangeArrowheads="1"/>
          </p:cNvSpPr>
          <p:nvPr/>
        </p:nvSpPr>
        <p:spPr bwMode="auto">
          <a:xfrm>
            <a:off x="2924969" y="950688"/>
            <a:ext cx="3260725" cy="396875"/>
          </a:xfrm>
          <a:prstGeom prst="rect">
            <a:avLst/>
          </a:prstGeom>
          <a:noFill/>
          <a:ln w="9525" algn="ctr">
            <a:noFill/>
            <a:miter lim="800000"/>
            <a:headEnd/>
            <a:tailEnd/>
          </a:ln>
          <a:effectLst/>
        </p:spPr>
        <p:txBody>
          <a:bodyPr>
            <a:spAutoFit/>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lgn="ctr" eaLnBrk="0" hangingPunct="0"/>
            <a:r>
              <a:rPr lang="zh-CN" altLang="en-US" sz="2000" b="0" dirty="0">
                <a:ea typeface="宋体" pitchFamily="2" charset="-122"/>
              </a:rPr>
              <a:t>添加文字说明</a:t>
            </a:r>
          </a:p>
        </p:txBody>
      </p:sp>
    </p:spTree>
    <p:extLst>
      <p:ext uri="{BB962C8B-B14F-4D97-AF65-F5344CB8AC3E}">
        <p14:creationId xmlns:p14="http://schemas.microsoft.com/office/powerpoint/2010/main" xmlns="" val="2004109789"/>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00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1000"/>
                                        <p:tgtEl>
                                          <p:spTgt spid="38"/>
                                        </p:tgtEl>
                                      </p:cBhvr>
                                    </p:animEffect>
                                    <p:anim calcmode="lin" valueType="num">
                                      <p:cBhvr>
                                        <p:cTn id="46" dur="1000" fill="hold"/>
                                        <p:tgtEl>
                                          <p:spTgt spid="38"/>
                                        </p:tgtEl>
                                        <p:attrNameLst>
                                          <p:attrName>ppt_x</p:attrName>
                                        </p:attrNameLst>
                                      </p:cBhvr>
                                      <p:tavLst>
                                        <p:tav tm="0">
                                          <p:val>
                                            <p:strVal val="#ppt_x"/>
                                          </p:val>
                                        </p:tav>
                                        <p:tav tm="100000">
                                          <p:val>
                                            <p:strVal val="#ppt_x"/>
                                          </p:val>
                                        </p:tav>
                                      </p:tavLst>
                                    </p:anim>
                                    <p:anim calcmode="lin" valueType="num">
                                      <p:cBhvr>
                                        <p:cTn id="4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1" grpId="0" animBg="1"/>
      <p:bldP spid="22" grpId="0" animBg="1"/>
      <p:bldP spid="27" grpId="0" animBg="1"/>
      <p:bldP spid="37" grpId="0"/>
      <p:bldP spid="38" grpId="0"/>
      <p:bldP spid="3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95" name="Group 3"/>
          <p:cNvGrpSpPr>
            <a:grpSpLocks/>
          </p:cNvGrpSpPr>
          <p:nvPr/>
        </p:nvGrpSpPr>
        <p:grpSpPr bwMode="auto">
          <a:xfrm>
            <a:off x="663573" y="1942146"/>
            <a:ext cx="1276350" cy="2455426"/>
            <a:chOff x="0" y="0"/>
            <a:chExt cx="1276350" cy="2455426"/>
          </a:xfrm>
        </p:grpSpPr>
        <p:sp>
          <p:nvSpPr>
            <p:cNvPr id="96" name="Rectangle 45"/>
            <p:cNvSpPr>
              <a:spLocks noChangeArrowheads="1"/>
            </p:cNvSpPr>
            <p:nvPr/>
          </p:nvSpPr>
          <p:spPr bwMode="auto">
            <a:xfrm>
              <a:off x="141288" y="974725"/>
              <a:ext cx="1114425" cy="1362075"/>
            </a:xfrm>
            <a:prstGeom prst="rect">
              <a:avLst/>
            </a:prstGeom>
            <a:gradFill rotWithShape="1">
              <a:gsLst>
                <a:gs pos="0">
                  <a:srgbClr val="F2F2F2"/>
                </a:gs>
                <a:gs pos="100000">
                  <a:srgbClr val="D9D9D9"/>
                </a:gs>
              </a:gsLst>
              <a:lin ang="5400000"/>
            </a:gradFill>
            <a:ln w="9525">
              <a:noFill/>
              <a:miter lim="800000"/>
              <a:headEnd/>
              <a:tailEnd/>
            </a:ln>
            <a:effectLst>
              <a:outerShdw dist="23000" dir="5400000" algn="ctr" rotWithShape="0">
                <a:srgbClr val="808080">
                  <a:alpha val="31999"/>
                </a:srgbClr>
              </a:outerShdw>
            </a:effectLst>
          </p:spPr>
          <p:txBody>
            <a:bodyPr anchor="ctr"/>
            <a:lstStyle/>
            <a:p>
              <a:pPr algn="ctr"/>
              <a:endParaRPr lang="en-US">
                <a:solidFill>
                  <a:srgbClr val="FFFFFF"/>
                </a:solidFill>
              </a:endParaRPr>
            </a:p>
          </p:txBody>
        </p:sp>
        <p:grpSp>
          <p:nvGrpSpPr>
            <p:cNvPr id="97" name="Group 5"/>
            <p:cNvGrpSpPr>
              <a:grpSpLocks/>
            </p:cNvGrpSpPr>
            <p:nvPr/>
          </p:nvGrpSpPr>
          <p:grpSpPr bwMode="auto">
            <a:xfrm>
              <a:off x="0" y="0"/>
              <a:ext cx="1276350" cy="1293813"/>
              <a:chOff x="0" y="0"/>
              <a:chExt cx="1881198" cy="1906780"/>
            </a:xfrm>
          </p:grpSpPr>
          <p:grpSp>
            <p:nvGrpSpPr>
              <p:cNvPr id="99" name="Group 6"/>
              <p:cNvGrpSpPr>
                <a:grpSpLocks/>
              </p:cNvGrpSpPr>
              <p:nvPr/>
            </p:nvGrpSpPr>
            <p:grpSpPr bwMode="auto">
              <a:xfrm>
                <a:off x="0" y="0"/>
                <a:ext cx="1881198" cy="1906780"/>
                <a:chOff x="0" y="0"/>
                <a:chExt cx="1881198" cy="1906780"/>
              </a:xfrm>
            </p:grpSpPr>
            <p:sp>
              <p:nvSpPr>
                <p:cNvPr id="104" name="Freeform 5"/>
                <p:cNvSpPr>
                  <a:spLocks/>
                </p:cNvSpPr>
                <p:nvPr/>
              </p:nvSpPr>
              <p:spPr bwMode="auto">
                <a:xfrm>
                  <a:off x="0" y="37434"/>
                  <a:ext cx="1850781" cy="1869346"/>
                </a:xfrm>
                <a:custGeom>
                  <a:avLst/>
                  <a:gdLst/>
                  <a:ahLst/>
                  <a:cxnLst>
                    <a:cxn ang="0">
                      <a:pos x="0" y="200014"/>
                    </a:cxn>
                    <a:cxn ang="0">
                      <a:pos x="180005" y="1870136"/>
                    </a:cxn>
                    <a:cxn ang="0">
                      <a:pos x="1850051" y="1530111"/>
                    </a:cxn>
                    <a:cxn ang="0">
                      <a:pos x="1470040" y="0"/>
                    </a:cxn>
                    <a:cxn ang="0">
                      <a:pos x="0" y="200014"/>
                    </a:cxn>
                  </a:cxnLst>
                  <a:rect l="0" t="0" r="r" b="b"/>
                  <a:pathLst>
                    <a:path w="1850051" h="1870136">
                      <a:moveTo>
                        <a:pt x="0" y="200014"/>
                      </a:moveTo>
                      <a:lnTo>
                        <a:pt x="180005" y="1870136"/>
                      </a:lnTo>
                      <a:lnTo>
                        <a:pt x="1850051" y="1530111"/>
                      </a:lnTo>
                      <a:lnTo>
                        <a:pt x="1470040" y="0"/>
                      </a:lnTo>
                      <a:lnTo>
                        <a:pt x="0" y="200014"/>
                      </a:lnTo>
                      <a:close/>
                    </a:path>
                  </a:pathLst>
                </a:custGeom>
                <a:gradFill rotWithShape="1">
                  <a:gsLst>
                    <a:gs pos="0">
                      <a:srgbClr val="A6A6A6"/>
                    </a:gs>
                    <a:gs pos="50999">
                      <a:srgbClr val="A6A6A6">
                        <a:alpha val="49001"/>
                      </a:srgbClr>
                    </a:gs>
                    <a:gs pos="100000">
                      <a:srgbClr val="FFFFFF">
                        <a:alpha val="0"/>
                      </a:srgbClr>
                    </a:gs>
                  </a:gsLst>
                  <a:path path="rect">
                    <a:fillToRect l="50000" t="50000" r="50000" b="50000"/>
                  </a:path>
                </a:gradFill>
                <a:ln w="9525">
                  <a:noFill/>
                  <a:round/>
                  <a:headEnd/>
                  <a:tailEnd/>
                </a:ln>
                <a:effectLst/>
              </p:spPr>
              <p:txBody>
                <a:bodyPr anchor="ctr"/>
                <a:lstStyle/>
                <a:p>
                  <a:endParaRPr lang="zh-CN" altLang="en-US"/>
                </a:p>
              </p:txBody>
            </p:sp>
            <p:sp>
              <p:nvSpPr>
                <p:cNvPr id="105" name="Freeform 10"/>
                <p:cNvSpPr>
                  <a:spLocks/>
                </p:cNvSpPr>
                <p:nvPr/>
              </p:nvSpPr>
              <p:spPr bwMode="auto">
                <a:xfrm>
                  <a:off x="0" y="0"/>
                  <a:ext cx="1881198" cy="1817874"/>
                </a:xfrm>
                <a:custGeom>
                  <a:avLst/>
                  <a:gdLst/>
                  <a:ahLst/>
                  <a:cxnLst>
                    <a:cxn ang="0">
                      <a:pos x="0" y="206682"/>
                    </a:cxn>
                    <a:cxn ang="0">
                      <a:pos x="1560043" y="6667"/>
                    </a:cxn>
                    <a:cxn ang="0">
                      <a:pos x="1580044" y="96674"/>
                    </a:cxn>
                    <a:cxn ang="0">
                      <a:pos x="1650045" y="586709"/>
                    </a:cxn>
                    <a:cxn ang="0">
                      <a:pos x="1750048" y="1106747"/>
                    </a:cxn>
                    <a:cxn ang="0">
                      <a:pos x="1880052" y="1566781"/>
                    </a:cxn>
                    <a:cxn ang="0">
                      <a:pos x="1770049" y="1596783"/>
                    </a:cxn>
                    <a:cxn ang="0">
                      <a:pos x="1320036" y="1666788"/>
                    </a:cxn>
                    <a:cxn ang="0">
                      <a:pos x="370011" y="1806798"/>
                    </a:cxn>
                    <a:cxn ang="0">
                      <a:pos x="240007" y="1596783"/>
                    </a:cxn>
                    <a:cxn ang="0">
                      <a:pos x="160005" y="1146750"/>
                    </a:cxn>
                    <a:cxn ang="0">
                      <a:pos x="70002" y="566708"/>
                    </a:cxn>
                    <a:cxn ang="0">
                      <a:pos x="0" y="206682"/>
                    </a:cxn>
                  </a:cxnLst>
                  <a:rect l="0" t="0" r="r" b="b"/>
                  <a:pathLst>
                    <a:path w="1880052" h="1818466">
                      <a:moveTo>
                        <a:pt x="0" y="206682"/>
                      </a:moveTo>
                      <a:cubicBezTo>
                        <a:pt x="248340" y="113342"/>
                        <a:pt x="1296702" y="25002"/>
                        <a:pt x="1560043" y="6667"/>
                      </a:cubicBezTo>
                      <a:cubicBezTo>
                        <a:pt x="1580043" y="86673"/>
                        <a:pt x="1565044" y="0"/>
                        <a:pt x="1580044" y="96674"/>
                      </a:cubicBezTo>
                      <a:cubicBezTo>
                        <a:pt x="1595044" y="193348"/>
                        <a:pt x="1621711" y="418363"/>
                        <a:pt x="1650045" y="586709"/>
                      </a:cubicBezTo>
                      <a:cubicBezTo>
                        <a:pt x="1678379" y="755055"/>
                        <a:pt x="1711714" y="943402"/>
                        <a:pt x="1750048" y="1106747"/>
                      </a:cubicBezTo>
                      <a:cubicBezTo>
                        <a:pt x="1788382" y="1270092"/>
                        <a:pt x="1876718" y="1485108"/>
                        <a:pt x="1880052" y="1566781"/>
                      </a:cubicBezTo>
                      <a:cubicBezTo>
                        <a:pt x="1830050" y="1576338"/>
                        <a:pt x="1863385" y="1580115"/>
                        <a:pt x="1770049" y="1596783"/>
                      </a:cubicBezTo>
                      <a:cubicBezTo>
                        <a:pt x="1676713" y="1613451"/>
                        <a:pt x="1320036" y="1666788"/>
                        <a:pt x="1320036" y="1666788"/>
                      </a:cubicBezTo>
                      <a:cubicBezTo>
                        <a:pt x="1086696" y="1701790"/>
                        <a:pt x="550016" y="1818466"/>
                        <a:pt x="370011" y="1806798"/>
                      </a:cubicBezTo>
                      <a:cubicBezTo>
                        <a:pt x="290113" y="1691790"/>
                        <a:pt x="275008" y="1706791"/>
                        <a:pt x="240007" y="1596783"/>
                      </a:cubicBezTo>
                      <a:cubicBezTo>
                        <a:pt x="205006" y="1486775"/>
                        <a:pt x="188339" y="1318429"/>
                        <a:pt x="160005" y="1146750"/>
                      </a:cubicBezTo>
                      <a:cubicBezTo>
                        <a:pt x="131671" y="975071"/>
                        <a:pt x="95003" y="723386"/>
                        <a:pt x="70002" y="566708"/>
                      </a:cubicBezTo>
                      <a:cubicBezTo>
                        <a:pt x="45001" y="410030"/>
                        <a:pt x="30001" y="389417"/>
                        <a:pt x="0" y="206682"/>
                      </a:cubicBezTo>
                      <a:close/>
                    </a:path>
                  </a:pathLst>
                </a:custGeom>
                <a:solidFill>
                  <a:schemeClr val="accent6"/>
                </a:solidFill>
                <a:ln w="9525">
                  <a:noFill/>
                  <a:round/>
                  <a:headEnd/>
                  <a:tailEnd/>
                </a:ln>
                <a:effectLst/>
              </p:spPr>
              <p:txBody>
                <a:bodyPr anchor="ctr"/>
                <a:lstStyle/>
                <a:p>
                  <a:endParaRPr lang="zh-CN" altLang="en-US"/>
                </a:p>
              </p:txBody>
            </p:sp>
          </p:grpSp>
          <p:grpSp>
            <p:nvGrpSpPr>
              <p:cNvPr id="100" name="Group 9"/>
              <p:cNvGrpSpPr>
                <a:grpSpLocks/>
              </p:cNvGrpSpPr>
              <p:nvPr/>
            </p:nvGrpSpPr>
            <p:grpSpPr bwMode="auto">
              <a:xfrm>
                <a:off x="252699" y="264013"/>
                <a:ext cx="383727" cy="414472"/>
                <a:chOff x="-890" y="0"/>
                <a:chExt cx="383727" cy="414472"/>
              </a:xfrm>
            </p:grpSpPr>
            <p:sp>
              <p:nvSpPr>
                <p:cNvPr id="102" name="TextBox 7"/>
                <p:cNvSpPr txBox="1">
                  <a:spLocks noChangeArrowheads="1"/>
                </p:cNvSpPr>
                <p:nvPr/>
              </p:nvSpPr>
              <p:spPr bwMode="auto">
                <a:xfrm>
                  <a:off x="25136" y="0"/>
                  <a:ext cx="317760" cy="408233"/>
                </a:xfrm>
                <a:prstGeom prst="rect">
                  <a:avLst/>
                </a:prstGeom>
                <a:noFill/>
                <a:ln w="9525">
                  <a:noFill/>
                  <a:miter lim="800000"/>
                  <a:headEnd/>
                  <a:tailEnd/>
                </a:ln>
                <a:effectLst/>
              </p:spPr>
              <p:txBody>
                <a:bodyPr>
                  <a:spAutoFit/>
                </a:bodyPr>
                <a:lstStyle/>
                <a:p>
                  <a:pPr algn="ctr"/>
                  <a:r>
                    <a:rPr lang="nb-NO" altLang="en-US" sz="1200" b="1">
                      <a:solidFill>
                        <a:srgbClr val="FFFFFF"/>
                      </a:solidFill>
                    </a:rPr>
                    <a:t>1</a:t>
                  </a:r>
                </a:p>
              </p:txBody>
            </p:sp>
            <p:sp>
              <p:nvSpPr>
                <p:cNvPr id="103" name="Freeform 8"/>
                <p:cNvSpPr>
                  <a:spLocks/>
                </p:cNvSpPr>
                <p:nvPr/>
              </p:nvSpPr>
              <p:spPr bwMode="auto">
                <a:xfrm>
                  <a:off x="-890" y="26097"/>
                  <a:ext cx="383727" cy="388375"/>
                </a:xfrm>
                <a:custGeom>
                  <a:avLst/>
                  <a:gdLst/>
                  <a:ahLst/>
                  <a:cxnLst>
                    <a:cxn ang="0">
                      <a:pos x="263341" y="80006"/>
                    </a:cxn>
                    <a:cxn ang="0">
                      <a:pos x="73336" y="140010"/>
                    </a:cxn>
                    <a:cxn ang="0">
                      <a:pos x="13334" y="320023"/>
                    </a:cxn>
                    <a:cxn ang="0">
                      <a:pos x="153338" y="460034"/>
                    </a:cxn>
                    <a:cxn ang="0">
                      <a:pos x="413345" y="440032"/>
                    </a:cxn>
                    <a:cxn ang="0">
                      <a:pos x="463347" y="200015"/>
                    </a:cxn>
                    <a:cxn ang="0">
                      <a:pos x="343343" y="0"/>
                    </a:cxn>
                  </a:cxnLst>
                  <a:rect l="0" t="0" r="r" b="b"/>
                  <a:pathLst>
                    <a:path w="475014" h="483369">
                      <a:moveTo>
                        <a:pt x="263341" y="80006"/>
                      </a:moveTo>
                      <a:cubicBezTo>
                        <a:pt x="189172" y="90006"/>
                        <a:pt x="115004" y="100007"/>
                        <a:pt x="73336" y="140010"/>
                      </a:cubicBezTo>
                      <a:cubicBezTo>
                        <a:pt x="31668" y="180013"/>
                        <a:pt x="0" y="266686"/>
                        <a:pt x="13334" y="320023"/>
                      </a:cubicBezTo>
                      <a:cubicBezTo>
                        <a:pt x="26668" y="373360"/>
                        <a:pt x="86670" y="440033"/>
                        <a:pt x="153338" y="460034"/>
                      </a:cubicBezTo>
                      <a:cubicBezTo>
                        <a:pt x="220006" y="480035"/>
                        <a:pt x="361677" y="483369"/>
                        <a:pt x="413345" y="440032"/>
                      </a:cubicBezTo>
                      <a:cubicBezTo>
                        <a:pt x="465013" y="396696"/>
                        <a:pt x="475014" y="273354"/>
                        <a:pt x="463347" y="200015"/>
                      </a:cubicBezTo>
                      <a:cubicBezTo>
                        <a:pt x="451680" y="126676"/>
                        <a:pt x="397511" y="63338"/>
                        <a:pt x="343343" y="0"/>
                      </a:cubicBezTo>
                    </a:path>
                  </a:pathLst>
                </a:custGeom>
                <a:noFill/>
                <a:ln w="25400" cap="flat" cmpd="sng">
                  <a:solidFill>
                    <a:schemeClr val="bg1"/>
                  </a:solidFill>
                  <a:round/>
                  <a:headEnd/>
                  <a:tailEnd/>
                </a:ln>
                <a:effectLst/>
              </p:spPr>
              <p:txBody>
                <a:bodyPr anchor="ctr"/>
                <a:lstStyle/>
                <a:p>
                  <a:endParaRPr lang="zh-CN" altLang="en-US"/>
                </a:p>
              </p:txBody>
            </p:sp>
          </p:grpSp>
          <p:sp>
            <p:nvSpPr>
              <p:cNvPr id="101" name="TextBox 6"/>
              <p:cNvSpPr txBox="1">
                <a:spLocks noChangeArrowheads="1"/>
              </p:cNvSpPr>
              <p:nvPr/>
            </p:nvSpPr>
            <p:spPr bwMode="auto">
              <a:xfrm rot="21026375">
                <a:off x="220730" y="698177"/>
                <a:ext cx="1308359" cy="680387"/>
              </a:xfrm>
              <a:prstGeom prst="rect">
                <a:avLst/>
              </a:prstGeom>
              <a:noFill/>
              <a:ln w="9525">
                <a:noFill/>
                <a:miter lim="800000"/>
                <a:headEnd/>
                <a:tailEnd/>
              </a:ln>
              <a:effectLst/>
            </p:spPr>
            <p:txBody>
              <a:bodyPr>
                <a:spAutoFit/>
              </a:bodyPr>
              <a:lstStyle/>
              <a:p>
                <a:pPr algn="ctr"/>
                <a:r>
                  <a:rPr lang="zh-CN" altLang="en-US" sz="1200" b="1" dirty="0" smtClean="0">
                    <a:solidFill>
                      <a:srgbClr val="FFFFFF"/>
                    </a:solidFill>
                  </a:rPr>
                  <a:t>点击添加</a:t>
                </a:r>
                <a:endParaRPr lang="en-US" altLang="zh-CN" sz="1200" b="1" dirty="0" smtClean="0">
                  <a:solidFill>
                    <a:srgbClr val="FFFFFF"/>
                  </a:solidFill>
                </a:endParaRPr>
              </a:p>
              <a:p>
                <a:pPr algn="ctr"/>
                <a:r>
                  <a:rPr lang="zh-CN" altLang="en-US" sz="1200" dirty="0" smtClean="0">
                    <a:solidFill>
                      <a:srgbClr val="FFFFFF"/>
                    </a:solidFill>
                  </a:rPr>
                  <a:t>文本说明</a:t>
                </a:r>
                <a:endParaRPr lang="nb-NO" altLang="en-US" sz="1200" b="1" dirty="0">
                  <a:solidFill>
                    <a:srgbClr val="FFFFFF"/>
                  </a:solidFill>
                </a:endParaRPr>
              </a:p>
            </p:txBody>
          </p:sp>
        </p:grpSp>
        <p:sp>
          <p:nvSpPr>
            <p:cNvPr id="98" name="TextBox 51"/>
            <p:cNvSpPr txBox="1">
              <a:spLocks noChangeArrowheads="1"/>
            </p:cNvSpPr>
            <p:nvPr/>
          </p:nvSpPr>
          <p:spPr bwMode="auto">
            <a:xfrm>
              <a:off x="174625" y="1285875"/>
              <a:ext cx="1066800" cy="1169551"/>
            </a:xfrm>
            <a:prstGeom prst="rect">
              <a:avLst/>
            </a:prstGeom>
            <a:noFill/>
            <a:ln w="9525">
              <a:noFill/>
              <a:miter lim="800000"/>
              <a:headEnd/>
              <a:tailEnd/>
            </a:ln>
            <a:effectLst/>
          </p:spPr>
          <p:txBody>
            <a:bodyPr>
              <a:spAutoFit/>
            </a:bodyPr>
            <a:lstStyle/>
            <a:p>
              <a:pPr>
                <a:buFont typeface="Arial" pitchFamily="34" charset="0"/>
                <a:buChar char="•"/>
              </a:pPr>
              <a:r>
                <a:rPr lang="en-GB" altLang="en-US" sz="1000" dirty="0" smtClean="0"/>
                <a:t>Example txt</a:t>
              </a:r>
            </a:p>
            <a:p>
              <a:pPr>
                <a:buFont typeface="Arial" pitchFamily="34" charset="0"/>
                <a:buChar char="•"/>
              </a:pPr>
              <a:r>
                <a:rPr lang="en-GB" altLang="en-US" sz="1000" dirty="0" smtClean="0"/>
                <a:t>Fill in own text</a:t>
              </a:r>
            </a:p>
            <a:p>
              <a:pPr>
                <a:buFont typeface="Arial" pitchFamily="34" charset="0"/>
                <a:buChar char="•"/>
              </a:pPr>
              <a:r>
                <a:rPr lang="en-GB" altLang="en-US" sz="1000" dirty="0" smtClean="0"/>
                <a:t>Example text</a:t>
              </a:r>
            </a:p>
            <a:p>
              <a:pPr>
                <a:buFont typeface="Arial" pitchFamily="34" charset="0"/>
                <a:buChar char="•"/>
              </a:pPr>
              <a:r>
                <a:rPr lang="en-GB" altLang="en-US" sz="1000" dirty="0" smtClean="0"/>
                <a:t>Fill in own</a:t>
              </a:r>
            </a:p>
            <a:p>
              <a:pPr>
                <a:buFont typeface="Arial" pitchFamily="34" charset="0"/>
                <a:buChar char="•"/>
              </a:pPr>
              <a:r>
                <a:rPr lang="en-GB" altLang="en-US" sz="1000" dirty="0" smtClean="0"/>
                <a:t>Example txt</a:t>
              </a:r>
            </a:p>
            <a:p>
              <a:pPr>
                <a:buFont typeface="Arial" pitchFamily="34" charset="0"/>
                <a:buChar char="•"/>
              </a:pPr>
              <a:endParaRPr lang="en-GB" altLang="en-US" sz="1000" dirty="0"/>
            </a:p>
          </p:txBody>
        </p:sp>
      </p:grpSp>
      <p:grpSp>
        <p:nvGrpSpPr>
          <p:cNvPr id="106" name="Group 14"/>
          <p:cNvGrpSpPr>
            <a:grpSpLocks/>
          </p:cNvGrpSpPr>
          <p:nvPr/>
        </p:nvGrpSpPr>
        <p:grpSpPr bwMode="auto">
          <a:xfrm>
            <a:off x="2082798" y="1540509"/>
            <a:ext cx="1149350" cy="2429333"/>
            <a:chOff x="0" y="0"/>
            <a:chExt cx="1149350" cy="2430670"/>
          </a:xfrm>
        </p:grpSpPr>
        <p:sp>
          <p:nvSpPr>
            <p:cNvPr id="107" name="Rectangle 46"/>
            <p:cNvSpPr>
              <a:spLocks noChangeArrowheads="1"/>
            </p:cNvSpPr>
            <p:nvPr/>
          </p:nvSpPr>
          <p:spPr bwMode="auto">
            <a:xfrm>
              <a:off x="26987" y="894253"/>
              <a:ext cx="1112838" cy="1381885"/>
            </a:xfrm>
            <a:prstGeom prst="rect">
              <a:avLst/>
            </a:prstGeom>
            <a:gradFill rotWithShape="1">
              <a:gsLst>
                <a:gs pos="0">
                  <a:srgbClr val="F2F2F2"/>
                </a:gs>
                <a:gs pos="100000">
                  <a:srgbClr val="D9D9D9"/>
                </a:gs>
              </a:gsLst>
              <a:lin ang="5400000"/>
            </a:gradFill>
            <a:ln w="9525">
              <a:noFill/>
              <a:miter lim="800000"/>
              <a:headEnd/>
              <a:tailEnd/>
            </a:ln>
            <a:effectLst>
              <a:outerShdw dist="23000" dir="5400000" algn="ctr" rotWithShape="0">
                <a:srgbClr val="808080">
                  <a:alpha val="31999"/>
                </a:srgbClr>
              </a:outerShdw>
            </a:effectLst>
          </p:spPr>
          <p:txBody>
            <a:bodyPr anchor="ctr"/>
            <a:lstStyle/>
            <a:p>
              <a:pPr algn="ctr"/>
              <a:endParaRPr lang="en-US">
                <a:solidFill>
                  <a:srgbClr val="FFFFFF"/>
                </a:solidFill>
              </a:endParaRPr>
            </a:p>
          </p:txBody>
        </p:sp>
        <p:grpSp>
          <p:nvGrpSpPr>
            <p:cNvPr id="108" name="Group 16"/>
            <p:cNvGrpSpPr>
              <a:grpSpLocks/>
            </p:cNvGrpSpPr>
            <p:nvPr/>
          </p:nvGrpSpPr>
          <p:grpSpPr bwMode="auto">
            <a:xfrm>
              <a:off x="0" y="0"/>
              <a:ext cx="1149350" cy="1148393"/>
              <a:chOff x="0" y="0"/>
              <a:chExt cx="1299909" cy="1300623"/>
            </a:xfrm>
          </p:grpSpPr>
          <p:sp>
            <p:nvSpPr>
              <p:cNvPr id="110" name="Rectangle 40"/>
              <p:cNvSpPr>
                <a:spLocks noChangeArrowheads="1"/>
              </p:cNvSpPr>
              <p:nvPr/>
            </p:nvSpPr>
            <p:spPr bwMode="auto">
              <a:xfrm>
                <a:off x="0" y="0"/>
                <a:ext cx="1299909" cy="1300623"/>
              </a:xfrm>
              <a:prstGeom prst="rect">
                <a:avLst/>
              </a:prstGeom>
              <a:solidFill>
                <a:schemeClr val="accent1"/>
              </a:solidFill>
              <a:ln w="9525">
                <a:noFill/>
                <a:miter lim="800000"/>
                <a:headEnd/>
                <a:tailEnd/>
              </a:ln>
              <a:effectLst>
                <a:outerShdw dist="50800" dir="5159974" algn="ctr" rotWithShape="0">
                  <a:srgbClr val="808080">
                    <a:alpha val="39999"/>
                  </a:srgbClr>
                </a:outerShdw>
              </a:effectLst>
            </p:spPr>
            <p:txBody>
              <a:bodyPr anchor="ctr"/>
              <a:lstStyle/>
              <a:p>
                <a:pPr algn="ctr"/>
                <a:endParaRPr lang="en-US">
                  <a:solidFill>
                    <a:srgbClr val="FFFFFF"/>
                  </a:solidFill>
                </a:endParaRPr>
              </a:p>
            </p:txBody>
          </p:sp>
          <p:grpSp>
            <p:nvGrpSpPr>
              <p:cNvPr id="111" name="Group 18"/>
              <p:cNvGrpSpPr>
                <a:grpSpLocks/>
              </p:cNvGrpSpPr>
              <p:nvPr/>
            </p:nvGrpSpPr>
            <p:grpSpPr bwMode="auto">
              <a:xfrm>
                <a:off x="158000" y="117355"/>
                <a:ext cx="296250" cy="313890"/>
                <a:chOff x="747" y="0"/>
                <a:chExt cx="382052" cy="404802"/>
              </a:xfrm>
            </p:grpSpPr>
            <p:sp>
              <p:nvSpPr>
                <p:cNvPr id="113" name="TextBox 43"/>
                <p:cNvSpPr txBox="1">
                  <a:spLocks noChangeArrowheads="1"/>
                </p:cNvSpPr>
                <p:nvPr/>
              </p:nvSpPr>
              <p:spPr bwMode="auto">
                <a:xfrm>
                  <a:off x="31959" y="0"/>
                  <a:ext cx="317760" cy="404802"/>
                </a:xfrm>
                <a:prstGeom prst="rect">
                  <a:avLst/>
                </a:prstGeom>
                <a:noFill/>
                <a:ln w="9525">
                  <a:noFill/>
                  <a:miter lim="800000"/>
                  <a:headEnd/>
                  <a:tailEnd/>
                </a:ln>
                <a:effectLst/>
              </p:spPr>
              <p:txBody>
                <a:bodyPr>
                  <a:spAutoFit/>
                </a:bodyPr>
                <a:lstStyle/>
                <a:p>
                  <a:pPr algn="ctr"/>
                  <a:r>
                    <a:rPr lang="nb-NO" altLang="en-US" sz="1200" b="1" dirty="0">
                      <a:solidFill>
                        <a:srgbClr val="FFFFFF"/>
                      </a:solidFill>
                    </a:rPr>
                    <a:t>2</a:t>
                  </a:r>
                </a:p>
              </p:txBody>
            </p:sp>
            <p:sp>
              <p:nvSpPr>
                <p:cNvPr id="114" name="Freeform 44"/>
                <p:cNvSpPr>
                  <a:spLocks/>
                </p:cNvSpPr>
                <p:nvPr/>
              </p:nvSpPr>
              <p:spPr bwMode="auto">
                <a:xfrm>
                  <a:off x="747" y="4092"/>
                  <a:ext cx="382052" cy="389751"/>
                </a:xfrm>
                <a:custGeom>
                  <a:avLst/>
                  <a:gdLst/>
                  <a:ahLst/>
                  <a:cxnLst>
                    <a:cxn ang="0">
                      <a:pos x="263341" y="80006"/>
                    </a:cxn>
                    <a:cxn ang="0">
                      <a:pos x="73336" y="140010"/>
                    </a:cxn>
                    <a:cxn ang="0">
                      <a:pos x="13334" y="320023"/>
                    </a:cxn>
                    <a:cxn ang="0">
                      <a:pos x="153338" y="460034"/>
                    </a:cxn>
                    <a:cxn ang="0">
                      <a:pos x="413345" y="440032"/>
                    </a:cxn>
                    <a:cxn ang="0">
                      <a:pos x="463347" y="200015"/>
                    </a:cxn>
                    <a:cxn ang="0">
                      <a:pos x="343343" y="0"/>
                    </a:cxn>
                  </a:cxnLst>
                  <a:rect l="0" t="0" r="r" b="b"/>
                  <a:pathLst>
                    <a:path w="475014" h="483369">
                      <a:moveTo>
                        <a:pt x="263341" y="80006"/>
                      </a:moveTo>
                      <a:cubicBezTo>
                        <a:pt x="189172" y="90006"/>
                        <a:pt x="115004" y="100007"/>
                        <a:pt x="73336" y="140010"/>
                      </a:cubicBezTo>
                      <a:cubicBezTo>
                        <a:pt x="31668" y="180013"/>
                        <a:pt x="0" y="266686"/>
                        <a:pt x="13334" y="320023"/>
                      </a:cubicBezTo>
                      <a:cubicBezTo>
                        <a:pt x="26668" y="373360"/>
                        <a:pt x="86670" y="440033"/>
                        <a:pt x="153338" y="460034"/>
                      </a:cubicBezTo>
                      <a:cubicBezTo>
                        <a:pt x="220006" y="480035"/>
                        <a:pt x="361677" y="483369"/>
                        <a:pt x="413345" y="440032"/>
                      </a:cubicBezTo>
                      <a:cubicBezTo>
                        <a:pt x="465013" y="396696"/>
                        <a:pt x="475014" y="273354"/>
                        <a:pt x="463347" y="200015"/>
                      </a:cubicBezTo>
                      <a:cubicBezTo>
                        <a:pt x="451680" y="126676"/>
                        <a:pt x="397511" y="63338"/>
                        <a:pt x="343343" y="0"/>
                      </a:cubicBezTo>
                    </a:path>
                  </a:pathLst>
                </a:custGeom>
                <a:noFill/>
                <a:ln w="25400" cap="flat" cmpd="sng">
                  <a:solidFill>
                    <a:schemeClr val="bg1"/>
                  </a:solidFill>
                  <a:round/>
                  <a:headEnd/>
                  <a:tailEnd/>
                </a:ln>
                <a:effectLst/>
              </p:spPr>
              <p:txBody>
                <a:bodyPr anchor="ctr"/>
                <a:lstStyle/>
                <a:p>
                  <a:endParaRPr lang="zh-CN" altLang="en-US"/>
                </a:p>
              </p:txBody>
            </p:sp>
          </p:grpSp>
          <p:sp>
            <p:nvSpPr>
              <p:cNvPr id="112" name="TextBox 42"/>
              <p:cNvSpPr txBox="1">
                <a:spLocks noChangeArrowheads="1"/>
              </p:cNvSpPr>
              <p:nvPr/>
            </p:nvSpPr>
            <p:spPr bwMode="auto">
              <a:xfrm>
                <a:off x="0" y="509001"/>
                <a:ext cx="1283280" cy="523150"/>
              </a:xfrm>
              <a:prstGeom prst="rect">
                <a:avLst/>
              </a:prstGeom>
              <a:noFill/>
              <a:ln w="9525">
                <a:noFill/>
                <a:miter lim="800000"/>
                <a:headEnd/>
                <a:tailEnd/>
              </a:ln>
              <a:effectLst/>
            </p:spPr>
            <p:txBody>
              <a:bodyPr>
                <a:spAutoFit/>
              </a:bodyPr>
              <a:lstStyle/>
              <a:p>
                <a:pPr algn="ctr"/>
                <a:r>
                  <a:rPr lang="zh-CN" altLang="en-US" sz="1200" dirty="0" smtClean="0">
                    <a:solidFill>
                      <a:srgbClr val="FFFFFF"/>
                    </a:solidFill>
                  </a:rPr>
                  <a:t>点击添加</a:t>
                </a:r>
                <a:endParaRPr lang="en-US" altLang="zh-CN" sz="1200" dirty="0" smtClean="0">
                  <a:solidFill>
                    <a:srgbClr val="FFFFFF"/>
                  </a:solidFill>
                </a:endParaRPr>
              </a:p>
              <a:p>
                <a:pPr algn="ctr"/>
                <a:r>
                  <a:rPr lang="zh-CN" altLang="en-US" sz="1200" dirty="0" smtClean="0">
                    <a:solidFill>
                      <a:srgbClr val="FFFFFF"/>
                    </a:solidFill>
                  </a:rPr>
                  <a:t>文本说明</a:t>
                </a:r>
                <a:endParaRPr lang="nb-NO" altLang="en-US" sz="1200" dirty="0">
                  <a:solidFill>
                    <a:srgbClr val="FFFFFF"/>
                  </a:solidFill>
                </a:endParaRPr>
              </a:p>
            </p:txBody>
          </p:sp>
        </p:grpSp>
        <p:sp>
          <p:nvSpPr>
            <p:cNvPr id="109" name="TextBox 52"/>
            <p:cNvSpPr txBox="1">
              <a:spLocks noChangeArrowheads="1"/>
            </p:cNvSpPr>
            <p:nvPr/>
          </p:nvSpPr>
          <p:spPr bwMode="auto">
            <a:xfrm>
              <a:off x="52387" y="1260476"/>
              <a:ext cx="1065213" cy="1170194"/>
            </a:xfrm>
            <a:prstGeom prst="rect">
              <a:avLst/>
            </a:prstGeom>
            <a:noFill/>
            <a:ln w="9525">
              <a:noFill/>
              <a:miter lim="800000"/>
              <a:headEnd/>
              <a:tailEnd/>
            </a:ln>
            <a:effectLst/>
          </p:spPr>
          <p:txBody>
            <a:bodyPr>
              <a:spAutoFit/>
            </a:bodyPr>
            <a:lstStyle/>
            <a:p>
              <a:pPr>
                <a:buFont typeface="Arial" pitchFamily="34" charset="0"/>
                <a:buChar char="•"/>
              </a:pPr>
              <a:r>
                <a:rPr lang="en-GB" altLang="en-US" sz="1000"/>
                <a:t>Example txt</a:t>
              </a:r>
            </a:p>
            <a:p>
              <a:pPr>
                <a:buFont typeface="Arial" pitchFamily="34" charset="0"/>
                <a:buChar char="•"/>
              </a:pPr>
              <a:r>
                <a:rPr lang="en-GB" altLang="en-US" sz="1000"/>
                <a:t>Fill in own text</a:t>
              </a:r>
            </a:p>
            <a:p>
              <a:pPr>
                <a:buFont typeface="Arial" pitchFamily="34" charset="0"/>
                <a:buChar char="•"/>
              </a:pPr>
              <a:r>
                <a:rPr lang="en-GB" altLang="en-US" sz="1000"/>
                <a:t>Example text</a:t>
              </a:r>
            </a:p>
            <a:p>
              <a:pPr>
                <a:buFont typeface="Arial" pitchFamily="34" charset="0"/>
                <a:buChar char="•"/>
              </a:pPr>
              <a:r>
                <a:rPr lang="en-GB" altLang="en-US" sz="1000"/>
                <a:t>Fill in own</a:t>
              </a:r>
            </a:p>
            <a:p>
              <a:pPr>
                <a:buFont typeface="Arial" pitchFamily="34" charset="0"/>
                <a:buChar char="•"/>
              </a:pPr>
              <a:r>
                <a:rPr lang="en-GB" altLang="en-US" sz="1000"/>
                <a:t>Example txt</a:t>
              </a:r>
            </a:p>
            <a:p>
              <a:pPr>
                <a:buFont typeface="Arial" pitchFamily="34" charset="0"/>
                <a:buChar char="•"/>
              </a:pPr>
              <a:endParaRPr lang="en-GB" altLang="en-US" sz="1000"/>
            </a:p>
          </p:txBody>
        </p:sp>
      </p:grpSp>
      <p:grpSp>
        <p:nvGrpSpPr>
          <p:cNvPr id="115" name="Group 23"/>
          <p:cNvGrpSpPr>
            <a:grpSpLocks/>
          </p:cNvGrpSpPr>
          <p:nvPr/>
        </p:nvGrpSpPr>
        <p:grpSpPr bwMode="auto">
          <a:xfrm>
            <a:off x="3390898" y="1911982"/>
            <a:ext cx="1250950" cy="2408702"/>
            <a:chOff x="0" y="0"/>
            <a:chExt cx="1252537" cy="2410038"/>
          </a:xfrm>
        </p:grpSpPr>
        <p:sp>
          <p:nvSpPr>
            <p:cNvPr id="116" name="Rectangle 47"/>
            <p:cNvSpPr>
              <a:spLocks noChangeArrowheads="1"/>
            </p:cNvSpPr>
            <p:nvPr/>
          </p:nvSpPr>
          <p:spPr bwMode="auto">
            <a:xfrm>
              <a:off x="39687" y="962559"/>
              <a:ext cx="1112838" cy="1292942"/>
            </a:xfrm>
            <a:prstGeom prst="rect">
              <a:avLst/>
            </a:prstGeom>
            <a:gradFill rotWithShape="1">
              <a:gsLst>
                <a:gs pos="0">
                  <a:srgbClr val="F2F2F2"/>
                </a:gs>
                <a:gs pos="100000">
                  <a:srgbClr val="D9D9D9"/>
                </a:gs>
              </a:gsLst>
              <a:lin ang="5400000"/>
            </a:gradFill>
            <a:ln w="9525">
              <a:noFill/>
              <a:miter lim="800000"/>
              <a:headEnd/>
              <a:tailEnd/>
            </a:ln>
            <a:effectLst>
              <a:outerShdw dist="23000" dir="5400000" algn="ctr" rotWithShape="0">
                <a:srgbClr val="808080">
                  <a:alpha val="31999"/>
                </a:srgbClr>
              </a:outerShdw>
            </a:effectLst>
          </p:spPr>
          <p:txBody>
            <a:bodyPr anchor="ctr"/>
            <a:lstStyle/>
            <a:p>
              <a:pPr algn="ctr"/>
              <a:endParaRPr lang="en-US">
                <a:solidFill>
                  <a:srgbClr val="FFFFFF"/>
                </a:solidFill>
              </a:endParaRPr>
            </a:p>
          </p:txBody>
        </p:sp>
        <p:grpSp>
          <p:nvGrpSpPr>
            <p:cNvPr id="117" name="Group 25"/>
            <p:cNvGrpSpPr>
              <a:grpSpLocks/>
            </p:cNvGrpSpPr>
            <p:nvPr/>
          </p:nvGrpSpPr>
          <p:grpSpPr bwMode="auto">
            <a:xfrm>
              <a:off x="0" y="0"/>
              <a:ext cx="1252537" cy="1192873"/>
              <a:chOff x="0" y="0"/>
              <a:chExt cx="1418082" cy="1350071"/>
            </a:xfrm>
          </p:grpSpPr>
          <p:grpSp>
            <p:nvGrpSpPr>
              <p:cNvPr id="119" name="Group 26"/>
              <p:cNvGrpSpPr>
                <a:grpSpLocks/>
              </p:cNvGrpSpPr>
              <p:nvPr/>
            </p:nvGrpSpPr>
            <p:grpSpPr bwMode="auto">
              <a:xfrm>
                <a:off x="0" y="0"/>
                <a:ext cx="1418082" cy="1350071"/>
                <a:chOff x="0" y="0"/>
                <a:chExt cx="1828800" cy="1741090"/>
              </a:xfrm>
            </p:grpSpPr>
            <p:sp>
              <p:nvSpPr>
                <p:cNvPr id="123" name="Freeform 17"/>
                <p:cNvSpPr>
                  <a:spLocks/>
                </p:cNvSpPr>
                <p:nvPr/>
              </p:nvSpPr>
              <p:spPr bwMode="auto">
                <a:xfrm>
                  <a:off x="129801" y="129828"/>
                  <a:ext cx="1680456" cy="1611262"/>
                </a:xfrm>
                <a:custGeom>
                  <a:avLst/>
                  <a:gdLst/>
                  <a:ahLst/>
                  <a:cxnLst>
                    <a:cxn ang="0">
                      <a:pos x="1670046" y="60004"/>
                    </a:cxn>
                    <a:cxn ang="0">
                      <a:pos x="1680046" y="1610117"/>
                    </a:cxn>
                    <a:cxn ang="0">
                      <a:pos x="0" y="1590115"/>
                    </a:cxn>
                    <a:cxn ang="0">
                      <a:pos x="200006" y="0"/>
                    </a:cxn>
                    <a:cxn ang="0">
                      <a:pos x="1670046" y="60004"/>
                    </a:cxn>
                  </a:cxnLst>
                  <a:rect l="0" t="0" r="r" b="b"/>
                  <a:pathLst>
                    <a:path w="1680046" h="1610117">
                      <a:moveTo>
                        <a:pt x="1670046" y="60004"/>
                      </a:moveTo>
                      <a:cubicBezTo>
                        <a:pt x="1673379" y="576708"/>
                        <a:pt x="1676713" y="1093413"/>
                        <a:pt x="1680046" y="1610117"/>
                      </a:cubicBezTo>
                      <a:lnTo>
                        <a:pt x="0" y="1590115"/>
                      </a:lnTo>
                      <a:lnTo>
                        <a:pt x="200006" y="0"/>
                      </a:lnTo>
                      <a:lnTo>
                        <a:pt x="1670046" y="60004"/>
                      </a:lnTo>
                      <a:close/>
                    </a:path>
                  </a:pathLst>
                </a:custGeom>
                <a:gradFill rotWithShape="1">
                  <a:gsLst>
                    <a:gs pos="0">
                      <a:srgbClr val="A6A6A6"/>
                    </a:gs>
                    <a:gs pos="50000">
                      <a:srgbClr val="A6A6A6">
                        <a:alpha val="50000"/>
                      </a:srgbClr>
                    </a:gs>
                    <a:gs pos="100000">
                      <a:srgbClr val="A6A6A6">
                        <a:alpha val="0"/>
                      </a:srgbClr>
                    </a:gs>
                  </a:gsLst>
                  <a:path path="rect">
                    <a:fillToRect l="50000" t="50000" r="50000" b="50000"/>
                  </a:path>
                </a:gradFill>
                <a:ln w="9525">
                  <a:noFill/>
                  <a:round/>
                  <a:headEnd/>
                  <a:tailEnd/>
                </a:ln>
                <a:effectLst/>
              </p:spPr>
              <p:txBody>
                <a:bodyPr anchor="ctr"/>
                <a:lstStyle/>
                <a:p>
                  <a:endParaRPr lang="zh-CN" altLang="en-US"/>
                </a:p>
              </p:txBody>
            </p:sp>
            <p:sp>
              <p:nvSpPr>
                <p:cNvPr id="124" name="Freeform 7"/>
                <p:cNvSpPr>
                  <a:spLocks/>
                </p:cNvSpPr>
                <p:nvPr/>
              </p:nvSpPr>
              <p:spPr bwMode="auto">
                <a:xfrm>
                  <a:off x="0" y="0"/>
                  <a:ext cx="1828800" cy="1694724"/>
                </a:xfrm>
                <a:custGeom>
                  <a:avLst/>
                  <a:gdLst/>
                  <a:ahLst/>
                  <a:cxnLst>
                    <a:cxn ang="0">
                      <a:pos x="152400" y="16279"/>
                    </a:cxn>
                    <a:cxn ang="0">
                      <a:pos x="1828800" y="16279"/>
                    </a:cxn>
                    <a:cxn ang="0">
                      <a:pos x="1676400" y="1692679"/>
                    </a:cxn>
                    <a:cxn ang="0">
                      <a:pos x="0" y="1692679"/>
                    </a:cxn>
                    <a:cxn ang="0">
                      <a:pos x="152400" y="16279"/>
                    </a:cxn>
                  </a:cxnLst>
                  <a:rect l="0" t="0" r="r" b="b"/>
                  <a:pathLst>
                    <a:path w="1828800" h="1692679">
                      <a:moveTo>
                        <a:pt x="152400" y="16279"/>
                      </a:moveTo>
                      <a:cubicBezTo>
                        <a:pt x="711200" y="16279"/>
                        <a:pt x="1491204" y="0"/>
                        <a:pt x="1828800" y="16279"/>
                      </a:cubicBezTo>
                      <a:cubicBezTo>
                        <a:pt x="1780413" y="324626"/>
                        <a:pt x="1727200" y="1133879"/>
                        <a:pt x="1676400" y="1692679"/>
                      </a:cubicBezTo>
                      <a:lnTo>
                        <a:pt x="0" y="1692679"/>
                      </a:lnTo>
                      <a:lnTo>
                        <a:pt x="152400" y="16279"/>
                      </a:lnTo>
                      <a:close/>
                    </a:path>
                  </a:pathLst>
                </a:custGeom>
                <a:solidFill>
                  <a:schemeClr val="bg1">
                    <a:lumMod val="65000"/>
                  </a:schemeClr>
                </a:solidFill>
                <a:ln w="9525">
                  <a:noFill/>
                  <a:round/>
                  <a:headEnd/>
                  <a:tailEnd/>
                </a:ln>
                <a:effectLst/>
              </p:spPr>
              <p:txBody>
                <a:bodyPr anchor="ctr"/>
                <a:lstStyle/>
                <a:p>
                  <a:endParaRPr lang="zh-CN" altLang="en-US"/>
                </a:p>
              </p:txBody>
            </p:sp>
          </p:grpSp>
          <p:sp>
            <p:nvSpPr>
              <p:cNvPr id="120" name="TextBox 14"/>
              <p:cNvSpPr txBox="1">
                <a:spLocks noChangeArrowheads="1"/>
              </p:cNvSpPr>
              <p:nvPr/>
            </p:nvSpPr>
            <p:spPr bwMode="auto">
              <a:xfrm>
                <a:off x="255323" y="96727"/>
                <a:ext cx="246396" cy="313676"/>
              </a:xfrm>
              <a:prstGeom prst="rect">
                <a:avLst/>
              </a:prstGeom>
              <a:noFill/>
              <a:ln w="9525">
                <a:noFill/>
                <a:miter lim="800000"/>
                <a:headEnd/>
                <a:tailEnd/>
              </a:ln>
              <a:effectLst/>
            </p:spPr>
            <p:txBody>
              <a:bodyPr>
                <a:spAutoFit/>
              </a:bodyPr>
              <a:lstStyle/>
              <a:p>
                <a:pPr algn="ctr"/>
                <a:r>
                  <a:rPr lang="nb-NO" altLang="en-US" sz="1200" b="1">
                    <a:solidFill>
                      <a:srgbClr val="FFFFFF"/>
                    </a:solidFill>
                  </a:rPr>
                  <a:t>3</a:t>
                </a:r>
              </a:p>
            </p:txBody>
          </p:sp>
          <p:sp>
            <p:nvSpPr>
              <p:cNvPr id="121" name="Oval 15"/>
              <p:cNvSpPr>
                <a:spLocks noChangeArrowheads="1"/>
              </p:cNvSpPr>
              <p:nvPr/>
            </p:nvSpPr>
            <p:spPr bwMode="auto">
              <a:xfrm>
                <a:off x="255219" y="100671"/>
                <a:ext cx="274989" cy="328978"/>
              </a:xfrm>
              <a:prstGeom prst="ellipse">
                <a:avLst/>
              </a:prstGeom>
              <a:noFill/>
              <a:ln w="25400" cap="flat" cmpd="sng">
                <a:solidFill>
                  <a:schemeClr val="bg1"/>
                </a:solidFill>
                <a:round/>
                <a:headEnd/>
                <a:tailEnd/>
              </a:ln>
              <a:effectLst/>
            </p:spPr>
            <p:txBody>
              <a:bodyPr anchor="ctr"/>
              <a:lstStyle/>
              <a:p>
                <a:pPr algn="ctr"/>
                <a:endParaRPr lang="en-US">
                  <a:solidFill>
                    <a:srgbClr val="FFFFFF"/>
                  </a:solidFill>
                  <a:ea typeface="MS PGothic" pitchFamily="34" charset="-128"/>
                </a:endParaRPr>
              </a:p>
            </p:txBody>
          </p:sp>
          <p:sp>
            <p:nvSpPr>
              <p:cNvPr id="122" name="TextBox 16"/>
              <p:cNvSpPr txBox="1">
                <a:spLocks noChangeArrowheads="1"/>
              </p:cNvSpPr>
              <p:nvPr/>
            </p:nvSpPr>
            <p:spPr bwMode="auto">
              <a:xfrm>
                <a:off x="31802" y="516087"/>
                <a:ext cx="1329110" cy="522794"/>
              </a:xfrm>
              <a:prstGeom prst="rect">
                <a:avLst/>
              </a:prstGeom>
              <a:noFill/>
              <a:ln w="9525">
                <a:noFill/>
                <a:miter lim="800000"/>
                <a:headEnd/>
                <a:tailEnd/>
              </a:ln>
              <a:effectLst/>
            </p:spPr>
            <p:txBody>
              <a:bodyPr>
                <a:spAutoFit/>
              </a:bodyPr>
              <a:lstStyle/>
              <a:p>
                <a:pPr algn="ctr"/>
                <a:r>
                  <a:rPr lang="zh-CN" altLang="en-US" sz="1200" dirty="0" smtClean="0">
                    <a:solidFill>
                      <a:srgbClr val="FFFFFF"/>
                    </a:solidFill>
                  </a:rPr>
                  <a:t>点击添加</a:t>
                </a:r>
                <a:endParaRPr lang="en-US" altLang="zh-CN" sz="1200" dirty="0" smtClean="0">
                  <a:solidFill>
                    <a:srgbClr val="FFFFFF"/>
                  </a:solidFill>
                </a:endParaRPr>
              </a:p>
              <a:p>
                <a:pPr algn="ctr"/>
                <a:r>
                  <a:rPr lang="zh-CN" altLang="en-US" sz="1200" dirty="0" smtClean="0">
                    <a:solidFill>
                      <a:srgbClr val="FFFFFF"/>
                    </a:solidFill>
                  </a:rPr>
                  <a:t>文本说明</a:t>
                </a:r>
                <a:endParaRPr lang="nb-NO" altLang="en-US" sz="1200" dirty="0">
                  <a:solidFill>
                    <a:srgbClr val="FFFFFF"/>
                  </a:solidFill>
                </a:endParaRPr>
              </a:p>
            </p:txBody>
          </p:sp>
        </p:grpSp>
        <p:sp>
          <p:nvSpPr>
            <p:cNvPr id="118" name="TextBox 53"/>
            <p:cNvSpPr txBox="1">
              <a:spLocks noChangeArrowheads="1"/>
            </p:cNvSpPr>
            <p:nvPr/>
          </p:nvSpPr>
          <p:spPr bwMode="auto">
            <a:xfrm>
              <a:off x="61912" y="1239838"/>
              <a:ext cx="1065213" cy="1170200"/>
            </a:xfrm>
            <a:prstGeom prst="rect">
              <a:avLst/>
            </a:prstGeom>
            <a:noFill/>
            <a:ln w="9525">
              <a:noFill/>
              <a:miter lim="800000"/>
              <a:headEnd/>
              <a:tailEnd/>
            </a:ln>
            <a:effectLst/>
          </p:spPr>
          <p:txBody>
            <a:bodyPr>
              <a:spAutoFit/>
            </a:bodyPr>
            <a:lstStyle/>
            <a:p>
              <a:pPr>
                <a:buFont typeface="Arial" pitchFamily="34" charset="0"/>
                <a:buChar char="•"/>
              </a:pPr>
              <a:r>
                <a:rPr lang="en-GB" altLang="en-US" sz="1000"/>
                <a:t>Example txt</a:t>
              </a:r>
            </a:p>
            <a:p>
              <a:pPr>
                <a:buFont typeface="Arial" pitchFamily="34" charset="0"/>
                <a:buChar char="•"/>
              </a:pPr>
              <a:r>
                <a:rPr lang="en-GB" altLang="en-US" sz="1000"/>
                <a:t>Fill in own text</a:t>
              </a:r>
            </a:p>
            <a:p>
              <a:pPr>
                <a:buFont typeface="Arial" pitchFamily="34" charset="0"/>
                <a:buChar char="•"/>
              </a:pPr>
              <a:r>
                <a:rPr lang="en-GB" altLang="en-US" sz="1000"/>
                <a:t>Example text</a:t>
              </a:r>
            </a:p>
            <a:p>
              <a:pPr>
                <a:buFont typeface="Arial" pitchFamily="34" charset="0"/>
                <a:buChar char="•"/>
              </a:pPr>
              <a:r>
                <a:rPr lang="en-GB" altLang="en-US" sz="1000"/>
                <a:t>Fill in own</a:t>
              </a:r>
            </a:p>
            <a:p>
              <a:pPr>
                <a:buFont typeface="Arial" pitchFamily="34" charset="0"/>
                <a:buChar char="•"/>
              </a:pPr>
              <a:r>
                <a:rPr lang="en-GB" altLang="en-US" sz="1000"/>
                <a:t>Example txt</a:t>
              </a:r>
            </a:p>
            <a:p>
              <a:pPr>
                <a:buFont typeface="Arial" pitchFamily="34" charset="0"/>
                <a:buChar char="•"/>
              </a:pPr>
              <a:endParaRPr lang="en-GB" altLang="en-US" sz="1000"/>
            </a:p>
          </p:txBody>
        </p:sp>
      </p:grpSp>
      <p:grpSp>
        <p:nvGrpSpPr>
          <p:cNvPr id="125" name="Group 33"/>
          <p:cNvGrpSpPr>
            <a:grpSpLocks/>
          </p:cNvGrpSpPr>
          <p:nvPr/>
        </p:nvGrpSpPr>
        <p:grpSpPr bwMode="auto">
          <a:xfrm>
            <a:off x="4648198" y="1196021"/>
            <a:ext cx="1289050" cy="2438857"/>
            <a:chOff x="0" y="0"/>
            <a:chExt cx="1287463" cy="2440191"/>
          </a:xfrm>
        </p:grpSpPr>
        <p:sp>
          <p:nvSpPr>
            <p:cNvPr id="126" name="Rectangle 48"/>
            <p:cNvSpPr>
              <a:spLocks noChangeArrowheads="1"/>
            </p:cNvSpPr>
            <p:nvPr/>
          </p:nvSpPr>
          <p:spPr bwMode="auto">
            <a:xfrm>
              <a:off x="127000" y="913312"/>
              <a:ext cx="1112838" cy="1372351"/>
            </a:xfrm>
            <a:prstGeom prst="rect">
              <a:avLst/>
            </a:prstGeom>
            <a:gradFill rotWithShape="1">
              <a:gsLst>
                <a:gs pos="0">
                  <a:srgbClr val="F2F2F2"/>
                </a:gs>
                <a:gs pos="100000">
                  <a:srgbClr val="D9D9D9"/>
                </a:gs>
              </a:gsLst>
              <a:lin ang="5400000"/>
            </a:gradFill>
            <a:ln w="9525">
              <a:noFill/>
              <a:miter lim="800000"/>
              <a:headEnd/>
              <a:tailEnd/>
            </a:ln>
            <a:effectLst>
              <a:outerShdw dist="23000" dir="5400000" algn="ctr" rotWithShape="0">
                <a:srgbClr val="808080">
                  <a:alpha val="31999"/>
                </a:srgbClr>
              </a:outerShdw>
            </a:effectLst>
          </p:spPr>
          <p:txBody>
            <a:bodyPr anchor="ctr"/>
            <a:lstStyle/>
            <a:p>
              <a:pPr algn="ctr"/>
              <a:endParaRPr lang="en-US">
                <a:solidFill>
                  <a:srgbClr val="FFFFFF"/>
                </a:solidFill>
              </a:endParaRPr>
            </a:p>
          </p:txBody>
        </p:sp>
        <p:grpSp>
          <p:nvGrpSpPr>
            <p:cNvPr id="127" name="Group 35"/>
            <p:cNvGrpSpPr>
              <a:grpSpLocks/>
            </p:cNvGrpSpPr>
            <p:nvPr/>
          </p:nvGrpSpPr>
          <p:grpSpPr bwMode="auto">
            <a:xfrm>
              <a:off x="0" y="0"/>
              <a:ext cx="1287463" cy="1313581"/>
              <a:chOff x="0" y="0"/>
              <a:chExt cx="1457824" cy="1485996"/>
            </a:xfrm>
          </p:grpSpPr>
          <p:grpSp>
            <p:nvGrpSpPr>
              <p:cNvPr id="129" name="Group 36"/>
              <p:cNvGrpSpPr>
                <a:grpSpLocks/>
              </p:cNvGrpSpPr>
              <p:nvPr/>
            </p:nvGrpSpPr>
            <p:grpSpPr bwMode="auto">
              <a:xfrm>
                <a:off x="0" y="0"/>
                <a:ext cx="1457824" cy="1485996"/>
                <a:chOff x="0" y="0"/>
                <a:chExt cx="1880052" cy="1916383"/>
              </a:xfrm>
            </p:grpSpPr>
            <p:sp>
              <p:nvSpPr>
                <p:cNvPr id="133" name="Freeform 24"/>
                <p:cNvSpPr>
                  <a:spLocks/>
                </p:cNvSpPr>
                <p:nvPr/>
              </p:nvSpPr>
              <p:spPr bwMode="auto">
                <a:xfrm>
                  <a:off x="0" y="46345"/>
                  <a:ext cx="1849915" cy="1870038"/>
                </a:xfrm>
                <a:custGeom>
                  <a:avLst/>
                  <a:gdLst/>
                  <a:ahLst/>
                  <a:cxnLst>
                    <a:cxn ang="0">
                      <a:pos x="0" y="200014"/>
                    </a:cxn>
                    <a:cxn ang="0">
                      <a:pos x="180005" y="1870136"/>
                    </a:cxn>
                    <a:cxn ang="0">
                      <a:pos x="1850051" y="1530111"/>
                    </a:cxn>
                    <a:cxn ang="0">
                      <a:pos x="1470040" y="0"/>
                    </a:cxn>
                    <a:cxn ang="0">
                      <a:pos x="0" y="200014"/>
                    </a:cxn>
                  </a:cxnLst>
                  <a:rect l="0" t="0" r="r" b="b"/>
                  <a:pathLst>
                    <a:path w="1850051" h="1870136">
                      <a:moveTo>
                        <a:pt x="0" y="200014"/>
                      </a:moveTo>
                      <a:lnTo>
                        <a:pt x="180005" y="1870136"/>
                      </a:lnTo>
                      <a:lnTo>
                        <a:pt x="1850051" y="1530111"/>
                      </a:lnTo>
                      <a:lnTo>
                        <a:pt x="1470040" y="0"/>
                      </a:lnTo>
                      <a:lnTo>
                        <a:pt x="0" y="200014"/>
                      </a:lnTo>
                      <a:close/>
                    </a:path>
                  </a:pathLst>
                </a:custGeom>
                <a:gradFill rotWithShape="1">
                  <a:gsLst>
                    <a:gs pos="0">
                      <a:srgbClr val="A6A6A6"/>
                    </a:gs>
                    <a:gs pos="50999">
                      <a:srgbClr val="A6A6A6">
                        <a:alpha val="49001"/>
                      </a:srgbClr>
                    </a:gs>
                    <a:gs pos="100000">
                      <a:srgbClr val="FFFFFF">
                        <a:alpha val="0"/>
                      </a:srgbClr>
                    </a:gs>
                  </a:gsLst>
                  <a:path path="rect">
                    <a:fillToRect l="50000" t="50000" r="50000" b="50000"/>
                  </a:path>
                </a:gradFill>
                <a:ln w="9525">
                  <a:noFill/>
                  <a:round/>
                  <a:headEnd/>
                  <a:tailEnd/>
                </a:ln>
                <a:effectLst/>
              </p:spPr>
              <p:txBody>
                <a:bodyPr anchor="ctr"/>
                <a:lstStyle/>
                <a:p>
                  <a:endParaRPr lang="zh-CN" altLang="en-US"/>
                </a:p>
              </p:txBody>
            </p:sp>
            <p:sp>
              <p:nvSpPr>
                <p:cNvPr id="134" name="Freeform 4"/>
                <p:cNvSpPr>
                  <a:spLocks/>
                </p:cNvSpPr>
                <p:nvPr/>
              </p:nvSpPr>
              <p:spPr bwMode="auto">
                <a:xfrm>
                  <a:off x="0" y="0"/>
                  <a:ext cx="1880052" cy="1819058"/>
                </a:xfrm>
                <a:custGeom>
                  <a:avLst/>
                  <a:gdLst/>
                  <a:ahLst/>
                  <a:cxnLst>
                    <a:cxn ang="0">
                      <a:pos x="0" y="206682"/>
                    </a:cxn>
                    <a:cxn ang="0">
                      <a:pos x="1560043" y="6667"/>
                    </a:cxn>
                    <a:cxn ang="0">
                      <a:pos x="1580044" y="96674"/>
                    </a:cxn>
                    <a:cxn ang="0">
                      <a:pos x="1650045" y="586709"/>
                    </a:cxn>
                    <a:cxn ang="0">
                      <a:pos x="1750048" y="1106747"/>
                    </a:cxn>
                    <a:cxn ang="0">
                      <a:pos x="1880052" y="1566781"/>
                    </a:cxn>
                    <a:cxn ang="0">
                      <a:pos x="1770049" y="1596783"/>
                    </a:cxn>
                    <a:cxn ang="0">
                      <a:pos x="1320036" y="1666788"/>
                    </a:cxn>
                    <a:cxn ang="0">
                      <a:pos x="370011" y="1806798"/>
                    </a:cxn>
                    <a:cxn ang="0">
                      <a:pos x="240007" y="1596783"/>
                    </a:cxn>
                    <a:cxn ang="0">
                      <a:pos x="160005" y="1146750"/>
                    </a:cxn>
                    <a:cxn ang="0">
                      <a:pos x="70002" y="566708"/>
                    </a:cxn>
                    <a:cxn ang="0">
                      <a:pos x="0" y="206682"/>
                    </a:cxn>
                  </a:cxnLst>
                  <a:rect l="0" t="0" r="r" b="b"/>
                  <a:pathLst>
                    <a:path w="1880052" h="1818466">
                      <a:moveTo>
                        <a:pt x="0" y="206682"/>
                      </a:moveTo>
                      <a:cubicBezTo>
                        <a:pt x="248340" y="113342"/>
                        <a:pt x="1296702" y="25002"/>
                        <a:pt x="1560043" y="6667"/>
                      </a:cubicBezTo>
                      <a:cubicBezTo>
                        <a:pt x="1580043" y="86673"/>
                        <a:pt x="1565044" y="0"/>
                        <a:pt x="1580044" y="96674"/>
                      </a:cubicBezTo>
                      <a:cubicBezTo>
                        <a:pt x="1595044" y="193348"/>
                        <a:pt x="1621711" y="418363"/>
                        <a:pt x="1650045" y="586709"/>
                      </a:cubicBezTo>
                      <a:cubicBezTo>
                        <a:pt x="1678379" y="755055"/>
                        <a:pt x="1711714" y="943402"/>
                        <a:pt x="1750048" y="1106747"/>
                      </a:cubicBezTo>
                      <a:cubicBezTo>
                        <a:pt x="1788382" y="1270092"/>
                        <a:pt x="1876718" y="1485108"/>
                        <a:pt x="1880052" y="1566781"/>
                      </a:cubicBezTo>
                      <a:cubicBezTo>
                        <a:pt x="1830050" y="1576338"/>
                        <a:pt x="1863385" y="1580115"/>
                        <a:pt x="1770049" y="1596783"/>
                      </a:cubicBezTo>
                      <a:cubicBezTo>
                        <a:pt x="1676713" y="1613451"/>
                        <a:pt x="1320036" y="1666788"/>
                        <a:pt x="1320036" y="1666788"/>
                      </a:cubicBezTo>
                      <a:cubicBezTo>
                        <a:pt x="1086696" y="1701790"/>
                        <a:pt x="550016" y="1818466"/>
                        <a:pt x="370011" y="1806798"/>
                      </a:cubicBezTo>
                      <a:cubicBezTo>
                        <a:pt x="290113" y="1691790"/>
                        <a:pt x="275008" y="1706791"/>
                        <a:pt x="240007" y="1596783"/>
                      </a:cubicBezTo>
                      <a:cubicBezTo>
                        <a:pt x="205006" y="1486775"/>
                        <a:pt x="188339" y="1318429"/>
                        <a:pt x="160005" y="1146750"/>
                      </a:cubicBezTo>
                      <a:cubicBezTo>
                        <a:pt x="131671" y="975071"/>
                        <a:pt x="95003" y="723386"/>
                        <a:pt x="70002" y="566708"/>
                      </a:cubicBezTo>
                      <a:cubicBezTo>
                        <a:pt x="45001" y="410030"/>
                        <a:pt x="30001" y="389417"/>
                        <a:pt x="0" y="206682"/>
                      </a:cubicBezTo>
                      <a:close/>
                    </a:path>
                  </a:pathLst>
                </a:custGeom>
                <a:solidFill>
                  <a:schemeClr val="accent2"/>
                </a:solidFill>
                <a:ln w="9525">
                  <a:noFill/>
                  <a:round/>
                  <a:headEnd/>
                  <a:tailEnd/>
                </a:ln>
                <a:effectLst/>
              </p:spPr>
              <p:txBody>
                <a:bodyPr anchor="ctr"/>
                <a:lstStyle/>
                <a:p>
                  <a:endParaRPr lang="zh-CN" altLang="en-US"/>
                </a:p>
              </p:txBody>
            </p:sp>
          </p:grpSp>
          <p:sp>
            <p:nvSpPr>
              <p:cNvPr id="130" name="TextBox 21"/>
              <p:cNvSpPr txBox="1">
                <a:spLocks noChangeArrowheads="1"/>
              </p:cNvSpPr>
              <p:nvPr/>
            </p:nvSpPr>
            <p:spPr bwMode="auto">
              <a:xfrm>
                <a:off x="131944" y="164230"/>
                <a:ext cx="246395" cy="313528"/>
              </a:xfrm>
              <a:prstGeom prst="rect">
                <a:avLst/>
              </a:prstGeom>
              <a:noFill/>
              <a:ln w="9525">
                <a:noFill/>
                <a:miter lim="800000"/>
                <a:headEnd/>
                <a:tailEnd/>
              </a:ln>
              <a:effectLst/>
            </p:spPr>
            <p:txBody>
              <a:bodyPr>
                <a:spAutoFit/>
              </a:bodyPr>
              <a:lstStyle/>
              <a:p>
                <a:pPr algn="ctr"/>
                <a:r>
                  <a:rPr lang="nb-NO" altLang="en-US" sz="1200" b="1">
                    <a:solidFill>
                      <a:srgbClr val="FFFFFF"/>
                    </a:solidFill>
                  </a:rPr>
                  <a:t>4</a:t>
                </a:r>
              </a:p>
            </p:txBody>
          </p:sp>
          <p:sp>
            <p:nvSpPr>
              <p:cNvPr id="131" name="Oval 22"/>
              <p:cNvSpPr>
                <a:spLocks noChangeArrowheads="1"/>
              </p:cNvSpPr>
              <p:nvPr/>
            </p:nvSpPr>
            <p:spPr bwMode="auto">
              <a:xfrm rot="2921021">
                <a:off x="131274" y="208381"/>
                <a:ext cx="274919" cy="253456"/>
              </a:xfrm>
              <a:prstGeom prst="ellipse">
                <a:avLst/>
              </a:prstGeom>
              <a:noFill/>
              <a:ln w="25400" cap="flat" cmpd="sng">
                <a:solidFill>
                  <a:schemeClr val="bg1"/>
                </a:solidFill>
                <a:round/>
                <a:headEnd/>
                <a:tailEnd/>
              </a:ln>
              <a:effectLst/>
            </p:spPr>
            <p:txBody>
              <a:bodyPr anchor="ctr"/>
              <a:lstStyle/>
              <a:p>
                <a:pPr algn="ctr"/>
                <a:endParaRPr lang="en-US">
                  <a:solidFill>
                    <a:srgbClr val="FFFFFF"/>
                  </a:solidFill>
                  <a:ea typeface="MS PGothic" pitchFamily="34" charset="-128"/>
                </a:endParaRPr>
              </a:p>
            </p:txBody>
          </p:sp>
          <p:sp>
            <p:nvSpPr>
              <p:cNvPr id="132" name="TextBox 23"/>
              <p:cNvSpPr txBox="1">
                <a:spLocks noChangeArrowheads="1"/>
              </p:cNvSpPr>
              <p:nvPr/>
            </p:nvSpPr>
            <p:spPr bwMode="auto">
              <a:xfrm rot="20984778">
                <a:off x="90235" y="466100"/>
                <a:ext cx="1238149" cy="522547"/>
              </a:xfrm>
              <a:prstGeom prst="rect">
                <a:avLst/>
              </a:prstGeom>
              <a:noFill/>
              <a:ln w="9525">
                <a:noFill/>
                <a:miter lim="800000"/>
                <a:headEnd/>
                <a:tailEnd/>
              </a:ln>
              <a:effectLst/>
            </p:spPr>
            <p:txBody>
              <a:bodyPr>
                <a:spAutoFit/>
              </a:bodyPr>
              <a:lstStyle/>
              <a:p>
                <a:pPr algn="ctr"/>
                <a:r>
                  <a:rPr lang="zh-CN" altLang="en-US" sz="1200" dirty="0" smtClean="0">
                    <a:solidFill>
                      <a:srgbClr val="FFFFFF"/>
                    </a:solidFill>
                  </a:rPr>
                  <a:t>点击添加</a:t>
                </a:r>
                <a:endParaRPr lang="en-US" altLang="zh-CN" sz="1200" dirty="0" smtClean="0">
                  <a:solidFill>
                    <a:srgbClr val="FFFFFF"/>
                  </a:solidFill>
                </a:endParaRPr>
              </a:p>
              <a:p>
                <a:pPr algn="ctr"/>
                <a:r>
                  <a:rPr lang="zh-CN" altLang="en-US" sz="1200" dirty="0" smtClean="0">
                    <a:solidFill>
                      <a:srgbClr val="FFFFFF"/>
                    </a:solidFill>
                  </a:rPr>
                  <a:t>文本说明</a:t>
                </a:r>
                <a:endParaRPr lang="nb-NO" altLang="en-US" sz="1200" dirty="0">
                  <a:solidFill>
                    <a:srgbClr val="FFFFFF"/>
                  </a:solidFill>
                </a:endParaRPr>
              </a:p>
            </p:txBody>
          </p:sp>
        </p:grpSp>
        <p:sp>
          <p:nvSpPr>
            <p:cNvPr id="128" name="TextBox 54"/>
            <p:cNvSpPr txBox="1">
              <a:spLocks noChangeArrowheads="1"/>
            </p:cNvSpPr>
            <p:nvPr/>
          </p:nvSpPr>
          <p:spPr bwMode="auto">
            <a:xfrm>
              <a:off x="161925" y="1270000"/>
              <a:ext cx="1065213" cy="1170191"/>
            </a:xfrm>
            <a:prstGeom prst="rect">
              <a:avLst/>
            </a:prstGeom>
            <a:noFill/>
            <a:ln w="9525">
              <a:noFill/>
              <a:miter lim="800000"/>
              <a:headEnd/>
              <a:tailEnd/>
            </a:ln>
            <a:effectLst/>
          </p:spPr>
          <p:txBody>
            <a:bodyPr>
              <a:spAutoFit/>
            </a:bodyPr>
            <a:lstStyle/>
            <a:p>
              <a:pPr>
                <a:buFont typeface="Arial" pitchFamily="34" charset="0"/>
                <a:buChar char="•"/>
              </a:pPr>
              <a:r>
                <a:rPr lang="en-GB" altLang="en-US" sz="1000"/>
                <a:t>Example txt</a:t>
              </a:r>
            </a:p>
            <a:p>
              <a:pPr>
                <a:buFont typeface="Arial" pitchFamily="34" charset="0"/>
                <a:buChar char="•"/>
              </a:pPr>
              <a:r>
                <a:rPr lang="en-GB" altLang="en-US" sz="1000"/>
                <a:t>Fill in own text</a:t>
              </a:r>
            </a:p>
            <a:p>
              <a:pPr>
                <a:buFont typeface="Arial" pitchFamily="34" charset="0"/>
                <a:buChar char="•"/>
              </a:pPr>
              <a:r>
                <a:rPr lang="en-GB" altLang="en-US" sz="1000"/>
                <a:t>Example text</a:t>
              </a:r>
            </a:p>
            <a:p>
              <a:pPr>
                <a:buFont typeface="Arial" pitchFamily="34" charset="0"/>
                <a:buChar char="•"/>
              </a:pPr>
              <a:r>
                <a:rPr lang="en-GB" altLang="en-US" sz="1000"/>
                <a:t>Fill in own</a:t>
              </a:r>
            </a:p>
            <a:p>
              <a:pPr>
                <a:buFont typeface="Arial" pitchFamily="34" charset="0"/>
                <a:buChar char="•"/>
              </a:pPr>
              <a:r>
                <a:rPr lang="en-GB" altLang="en-US" sz="1000"/>
                <a:t>Example txt</a:t>
              </a:r>
            </a:p>
            <a:p>
              <a:pPr>
                <a:buFont typeface="Arial" pitchFamily="34" charset="0"/>
                <a:buChar char="•"/>
              </a:pPr>
              <a:endParaRPr lang="en-GB" altLang="en-US" sz="1000"/>
            </a:p>
          </p:txBody>
        </p:sp>
      </p:grpSp>
      <p:grpSp>
        <p:nvGrpSpPr>
          <p:cNvPr id="135" name="Group 43"/>
          <p:cNvGrpSpPr>
            <a:grpSpLocks/>
          </p:cNvGrpSpPr>
          <p:nvPr/>
        </p:nvGrpSpPr>
        <p:grpSpPr bwMode="auto">
          <a:xfrm>
            <a:off x="6108698" y="1313496"/>
            <a:ext cx="1193800" cy="2452251"/>
            <a:chOff x="0" y="0"/>
            <a:chExt cx="1193800" cy="2452253"/>
          </a:xfrm>
        </p:grpSpPr>
        <p:sp>
          <p:nvSpPr>
            <p:cNvPr id="136" name="Rectangle 49"/>
            <p:cNvSpPr>
              <a:spLocks noChangeArrowheads="1"/>
            </p:cNvSpPr>
            <p:nvPr/>
          </p:nvSpPr>
          <p:spPr bwMode="auto">
            <a:xfrm>
              <a:off x="0" y="1060450"/>
              <a:ext cx="1112838" cy="1352551"/>
            </a:xfrm>
            <a:prstGeom prst="rect">
              <a:avLst/>
            </a:prstGeom>
            <a:gradFill rotWithShape="1">
              <a:gsLst>
                <a:gs pos="0">
                  <a:srgbClr val="F2F2F2"/>
                </a:gs>
                <a:gs pos="100000">
                  <a:srgbClr val="D9D9D9"/>
                </a:gs>
              </a:gsLst>
              <a:lin ang="5400000"/>
            </a:gradFill>
            <a:ln w="9525">
              <a:noFill/>
              <a:miter lim="800000"/>
              <a:headEnd/>
              <a:tailEnd/>
            </a:ln>
            <a:effectLst>
              <a:outerShdw dist="23000" dir="5400000" algn="ctr" rotWithShape="0">
                <a:srgbClr val="808080">
                  <a:alpha val="31999"/>
                </a:srgbClr>
              </a:outerShdw>
            </a:effectLst>
          </p:spPr>
          <p:txBody>
            <a:bodyPr anchor="ctr"/>
            <a:lstStyle/>
            <a:p>
              <a:pPr algn="ctr"/>
              <a:endParaRPr lang="en-US">
                <a:solidFill>
                  <a:srgbClr val="FFFFFF"/>
                </a:solidFill>
              </a:endParaRPr>
            </a:p>
          </p:txBody>
        </p:sp>
        <p:grpSp>
          <p:nvGrpSpPr>
            <p:cNvPr id="137" name="Group 45"/>
            <p:cNvGrpSpPr>
              <a:grpSpLocks/>
            </p:cNvGrpSpPr>
            <p:nvPr/>
          </p:nvGrpSpPr>
          <p:grpSpPr bwMode="auto">
            <a:xfrm>
              <a:off x="46038" y="0"/>
              <a:ext cx="1147762" cy="1149350"/>
              <a:chOff x="0" y="0"/>
              <a:chExt cx="1299909" cy="1300423"/>
            </a:xfrm>
          </p:grpSpPr>
          <p:sp>
            <p:nvSpPr>
              <p:cNvPr id="139" name="Rectangle 27"/>
              <p:cNvSpPr>
                <a:spLocks noChangeArrowheads="1"/>
              </p:cNvSpPr>
              <p:nvPr/>
            </p:nvSpPr>
            <p:spPr bwMode="auto">
              <a:xfrm rot="344736">
                <a:off x="0" y="0"/>
                <a:ext cx="1299909" cy="1300423"/>
              </a:xfrm>
              <a:prstGeom prst="rect">
                <a:avLst/>
              </a:prstGeom>
              <a:solidFill>
                <a:schemeClr val="bg1">
                  <a:lumMod val="65000"/>
                </a:schemeClr>
              </a:solidFill>
              <a:ln w="9525">
                <a:noFill/>
                <a:miter lim="800000"/>
                <a:headEnd/>
                <a:tailEnd/>
              </a:ln>
              <a:effectLst>
                <a:outerShdw dist="63500" dir="5699981" algn="ctr" rotWithShape="0">
                  <a:srgbClr val="808080">
                    <a:alpha val="39999"/>
                  </a:srgbClr>
                </a:outerShdw>
              </a:effectLst>
            </p:spPr>
            <p:txBody>
              <a:bodyPr anchor="ctr"/>
              <a:lstStyle/>
              <a:p>
                <a:pPr algn="ctr"/>
                <a:endParaRPr lang="en-US">
                  <a:solidFill>
                    <a:srgbClr val="FFFFFF"/>
                  </a:solidFill>
                </a:endParaRPr>
              </a:p>
            </p:txBody>
          </p:sp>
          <p:sp>
            <p:nvSpPr>
              <p:cNvPr id="140" name="TextBox 28"/>
              <p:cNvSpPr txBox="1">
                <a:spLocks noChangeArrowheads="1"/>
              </p:cNvSpPr>
              <p:nvPr/>
            </p:nvSpPr>
            <p:spPr bwMode="auto">
              <a:xfrm>
                <a:off x="103770" y="0"/>
                <a:ext cx="246396" cy="313409"/>
              </a:xfrm>
              <a:prstGeom prst="rect">
                <a:avLst/>
              </a:prstGeom>
              <a:noFill/>
              <a:ln w="9525">
                <a:noFill/>
                <a:miter lim="800000"/>
                <a:headEnd/>
                <a:tailEnd/>
              </a:ln>
              <a:effectLst/>
            </p:spPr>
            <p:txBody>
              <a:bodyPr>
                <a:spAutoFit/>
              </a:bodyPr>
              <a:lstStyle/>
              <a:p>
                <a:pPr algn="ctr"/>
                <a:r>
                  <a:rPr lang="nb-NO" altLang="en-US" sz="1200" b="1">
                    <a:solidFill>
                      <a:srgbClr val="FFFFFF"/>
                    </a:solidFill>
                  </a:rPr>
                  <a:t>5</a:t>
                </a:r>
              </a:p>
            </p:txBody>
          </p:sp>
          <p:sp>
            <p:nvSpPr>
              <p:cNvPr id="141" name="Freeform 29"/>
              <p:cNvSpPr>
                <a:spLocks/>
              </p:cNvSpPr>
              <p:nvPr/>
            </p:nvSpPr>
            <p:spPr bwMode="auto">
              <a:xfrm>
                <a:off x="98886" y="44905"/>
                <a:ext cx="269691" cy="274813"/>
              </a:xfrm>
              <a:custGeom>
                <a:avLst/>
                <a:gdLst/>
                <a:ahLst/>
                <a:cxnLst>
                  <a:cxn ang="0">
                    <a:pos x="306675" y="71672"/>
                  </a:cxn>
                  <a:cxn ang="0">
                    <a:pos x="216673" y="11668"/>
                  </a:cxn>
                  <a:cxn ang="0">
                    <a:pos x="46668" y="31669"/>
                  </a:cxn>
                  <a:cxn ang="0">
                    <a:pos x="6667" y="201682"/>
                  </a:cxn>
                  <a:cxn ang="0">
                    <a:pos x="86669" y="321691"/>
                  </a:cxn>
                  <a:cxn ang="0">
                    <a:pos x="266674" y="331691"/>
                  </a:cxn>
                  <a:cxn ang="0">
                    <a:pos x="336676" y="181680"/>
                  </a:cxn>
                  <a:cxn ang="0">
                    <a:pos x="306675" y="71672"/>
                  </a:cxn>
                </a:cxnLst>
                <a:rect l="0" t="0" r="r" b="b"/>
                <a:pathLst>
                  <a:path w="346676" h="355026">
                    <a:moveTo>
                      <a:pt x="306675" y="71672"/>
                    </a:moveTo>
                    <a:cubicBezTo>
                      <a:pt x="286675" y="43337"/>
                      <a:pt x="260007" y="18335"/>
                      <a:pt x="216673" y="11668"/>
                    </a:cubicBezTo>
                    <a:cubicBezTo>
                      <a:pt x="173339" y="5001"/>
                      <a:pt x="81669" y="0"/>
                      <a:pt x="46668" y="31669"/>
                    </a:cubicBezTo>
                    <a:cubicBezTo>
                      <a:pt x="11667" y="63338"/>
                      <a:pt x="0" y="153345"/>
                      <a:pt x="6667" y="201682"/>
                    </a:cubicBezTo>
                    <a:cubicBezTo>
                      <a:pt x="13334" y="250019"/>
                      <a:pt x="43335" y="300023"/>
                      <a:pt x="86669" y="321691"/>
                    </a:cubicBezTo>
                    <a:cubicBezTo>
                      <a:pt x="130004" y="343359"/>
                      <a:pt x="225006" y="355026"/>
                      <a:pt x="266674" y="331691"/>
                    </a:cubicBezTo>
                    <a:cubicBezTo>
                      <a:pt x="308342" y="308356"/>
                      <a:pt x="326676" y="225016"/>
                      <a:pt x="336676" y="181680"/>
                    </a:cubicBezTo>
                    <a:cubicBezTo>
                      <a:pt x="346676" y="138344"/>
                      <a:pt x="326675" y="100007"/>
                      <a:pt x="306675" y="71672"/>
                    </a:cubicBezTo>
                    <a:close/>
                  </a:path>
                </a:pathLst>
              </a:custGeom>
              <a:noFill/>
              <a:ln w="25400" cap="flat" cmpd="sng">
                <a:solidFill>
                  <a:schemeClr val="bg1"/>
                </a:solidFill>
                <a:round/>
                <a:headEnd/>
                <a:tailEnd/>
              </a:ln>
              <a:effectLst/>
            </p:spPr>
            <p:txBody>
              <a:bodyPr anchor="ctr"/>
              <a:lstStyle/>
              <a:p>
                <a:endParaRPr lang="zh-CN" altLang="en-US"/>
              </a:p>
            </p:txBody>
          </p:sp>
          <p:sp>
            <p:nvSpPr>
              <p:cNvPr id="142" name="TextBox 30"/>
              <p:cNvSpPr txBox="1">
                <a:spLocks noChangeArrowheads="1"/>
              </p:cNvSpPr>
              <p:nvPr/>
            </p:nvSpPr>
            <p:spPr bwMode="auto">
              <a:xfrm rot="365450">
                <a:off x="24010" y="454190"/>
                <a:ext cx="1238149" cy="522348"/>
              </a:xfrm>
              <a:prstGeom prst="rect">
                <a:avLst/>
              </a:prstGeom>
              <a:noFill/>
              <a:ln w="9525">
                <a:noFill/>
                <a:miter lim="800000"/>
                <a:headEnd/>
                <a:tailEnd/>
              </a:ln>
              <a:effectLst/>
            </p:spPr>
            <p:txBody>
              <a:bodyPr>
                <a:spAutoFit/>
              </a:bodyPr>
              <a:lstStyle/>
              <a:p>
                <a:pPr algn="ctr"/>
                <a:r>
                  <a:rPr lang="zh-CN" altLang="en-US" sz="1200" dirty="0" smtClean="0">
                    <a:solidFill>
                      <a:srgbClr val="FFFFFF"/>
                    </a:solidFill>
                  </a:rPr>
                  <a:t>点击添加</a:t>
                </a:r>
                <a:endParaRPr lang="en-US" altLang="zh-CN" sz="1200" dirty="0" smtClean="0">
                  <a:solidFill>
                    <a:srgbClr val="FFFFFF"/>
                  </a:solidFill>
                </a:endParaRPr>
              </a:p>
              <a:p>
                <a:pPr algn="ctr"/>
                <a:r>
                  <a:rPr lang="zh-CN" altLang="en-US" sz="1200" dirty="0" smtClean="0">
                    <a:solidFill>
                      <a:srgbClr val="FFFFFF"/>
                    </a:solidFill>
                  </a:rPr>
                  <a:t>文本说明</a:t>
                </a:r>
                <a:endParaRPr lang="nb-NO" altLang="en-US" sz="1200" dirty="0">
                  <a:solidFill>
                    <a:srgbClr val="FFFFFF"/>
                  </a:solidFill>
                </a:endParaRPr>
              </a:p>
            </p:txBody>
          </p:sp>
        </p:grpSp>
        <p:sp>
          <p:nvSpPr>
            <p:cNvPr id="138" name="TextBox 55"/>
            <p:cNvSpPr txBox="1">
              <a:spLocks noChangeArrowheads="1"/>
            </p:cNvSpPr>
            <p:nvPr/>
          </p:nvSpPr>
          <p:spPr bwMode="auto">
            <a:xfrm>
              <a:off x="25400" y="1282701"/>
              <a:ext cx="1066800" cy="1169552"/>
            </a:xfrm>
            <a:prstGeom prst="rect">
              <a:avLst/>
            </a:prstGeom>
            <a:noFill/>
            <a:ln w="9525">
              <a:noFill/>
              <a:miter lim="800000"/>
              <a:headEnd/>
              <a:tailEnd/>
            </a:ln>
            <a:effectLst/>
          </p:spPr>
          <p:txBody>
            <a:bodyPr>
              <a:spAutoFit/>
            </a:bodyPr>
            <a:lstStyle/>
            <a:p>
              <a:pPr>
                <a:buFont typeface="Arial" pitchFamily="34" charset="0"/>
                <a:buChar char="•"/>
              </a:pPr>
              <a:r>
                <a:rPr lang="en-GB" altLang="en-US" sz="1000"/>
                <a:t>Example txt</a:t>
              </a:r>
            </a:p>
            <a:p>
              <a:pPr>
                <a:buFont typeface="Arial" pitchFamily="34" charset="0"/>
                <a:buChar char="•"/>
              </a:pPr>
              <a:r>
                <a:rPr lang="en-GB" altLang="en-US" sz="1000"/>
                <a:t>Fill in own text</a:t>
              </a:r>
            </a:p>
            <a:p>
              <a:pPr>
                <a:buFont typeface="Arial" pitchFamily="34" charset="0"/>
                <a:buChar char="•"/>
              </a:pPr>
              <a:r>
                <a:rPr lang="en-GB" altLang="en-US" sz="1000"/>
                <a:t>Example text</a:t>
              </a:r>
            </a:p>
            <a:p>
              <a:pPr>
                <a:buFont typeface="Arial" pitchFamily="34" charset="0"/>
                <a:buChar char="•"/>
              </a:pPr>
              <a:r>
                <a:rPr lang="en-GB" altLang="en-US" sz="1000"/>
                <a:t>Fill in own</a:t>
              </a:r>
            </a:p>
            <a:p>
              <a:pPr>
                <a:buFont typeface="Arial" pitchFamily="34" charset="0"/>
                <a:buChar char="•"/>
              </a:pPr>
              <a:r>
                <a:rPr lang="en-GB" altLang="en-US" sz="1000"/>
                <a:t>Example txt</a:t>
              </a:r>
            </a:p>
            <a:p>
              <a:pPr>
                <a:buFont typeface="Arial" pitchFamily="34" charset="0"/>
                <a:buChar char="•"/>
              </a:pPr>
              <a:endParaRPr lang="en-GB" altLang="en-US" sz="1000"/>
            </a:p>
          </p:txBody>
        </p:sp>
      </p:grpSp>
      <p:grpSp>
        <p:nvGrpSpPr>
          <p:cNvPr id="143" name="Group 51"/>
          <p:cNvGrpSpPr>
            <a:grpSpLocks/>
          </p:cNvGrpSpPr>
          <p:nvPr/>
        </p:nvGrpSpPr>
        <p:grpSpPr bwMode="auto">
          <a:xfrm>
            <a:off x="7381875" y="2337434"/>
            <a:ext cx="1304925" cy="2748916"/>
            <a:chOff x="0" y="0"/>
            <a:chExt cx="1304925" cy="2748916"/>
          </a:xfrm>
        </p:grpSpPr>
        <p:sp>
          <p:nvSpPr>
            <p:cNvPr id="144" name="Rectangle 50"/>
            <p:cNvSpPr>
              <a:spLocks noChangeArrowheads="1"/>
            </p:cNvSpPr>
            <p:nvPr/>
          </p:nvSpPr>
          <p:spPr bwMode="auto">
            <a:xfrm>
              <a:off x="60325" y="898525"/>
              <a:ext cx="1112838" cy="1568450"/>
            </a:xfrm>
            <a:prstGeom prst="rect">
              <a:avLst/>
            </a:prstGeom>
            <a:gradFill rotWithShape="1">
              <a:gsLst>
                <a:gs pos="0">
                  <a:srgbClr val="F2F2F2"/>
                </a:gs>
                <a:gs pos="100000">
                  <a:srgbClr val="D9D9D9"/>
                </a:gs>
              </a:gsLst>
              <a:lin ang="5400000"/>
            </a:gradFill>
            <a:ln w="9525">
              <a:noFill/>
              <a:miter lim="800000"/>
              <a:headEnd/>
              <a:tailEnd/>
            </a:ln>
            <a:effectLst>
              <a:outerShdw dist="23000" dir="5400000" algn="ctr" rotWithShape="0">
                <a:srgbClr val="808080">
                  <a:alpha val="31999"/>
                </a:srgbClr>
              </a:outerShdw>
            </a:effectLst>
          </p:spPr>
          <p:txBody>
            <a:bodyPr anchor="ctr"/>
            <a:lstStyle/>
            <a:p>
              <a:pPr algn="ctr"/>
              <a:endParaRPr lang="en-US">
                <a:solidFill>
                  <a:srgbClr val="FFFFFF"/>
                </a:solidFill>
              </a:endParaRPr>
            </a:p>
          </p:txBody>
        </p:sp>
        <p:grpSp>
          <p:nvGrpSpPr>
            <p:cNvPr id="145" name="Group 53"/>
            <p:cNvGrpSpPr>
              <a:grpSpLocks/>
            </p:cNvGrpSpPr>
            <p:nvPr/>
          </p:nvGrpSpPr>
          <p:grpSpPr bwMode="auto">
            <a:xfrm>
              <a:off x="0" y="0"/>
              <a:ext cx="1304925" cy="1338262"/>
              <a:chOff x="0" y="0"/>
              <a:chExt cx="1477169" cy="1514101"/>
            </a:xfrm>
          </p:grpSpPr>
          <p:grpSp>
            <p:nvGrpSpPr>
              <p:cNvPr id="147" name="Group 54"/>
              <p:cNvGrpSpPr>
                <a:grpSpLocks/>
              </p:cNvGrpSpPr>
              <p:nvPr/>
            </p:nvGrpSpPr>
            <p:grpSpPr bwMode="auto">
              <a:xfrm>
                <a:off x="0" y="0"/>
                <a:ext cx="1477169" cy="1514101"/>
                <a:chOff x="0" y="0"/>
                <a:chExt cx="1905000" cy="1952628"/>
              </a:xfrm>
            </p:grpSpPr>
            <p:sp>
              <p:nvSpPr>
                <p:cNvPr id="152" name="Freeform 37"/>
                <p:cNvSpPr>
                  <a:spLocks/>
                </p:cNvSpPr>
                <p:nvPr/>
              </p:nvSpPr>
              <p:spPr bwMode="auto">
                <a:xfrm rot="21277687" flipH="1">
                  <a:off x="55620" y="83386"/>
                  <a:ext cx="1849380" cy="1869242"/>
                </a:xfrm>
                <a:custGeom>
                  <a:avLst/>
                  <a:gdLst/>
                  <a:ahLst/>
                  <a:cxnLst>
                    <a:cxn ang="0">
                      <a:pos x="0" y="200014"/>
                    </a:cxn>
                    <a:cxn ang="0">
                      <a:pos x="180005" y="1870136"/>
                    </a:cxn>
                    <a:cxn ang="0">
                      <a:pos x="1850051" y="1530111"/>
                    </a:cxn>
                    <a:cxn ang="0">
                      <a:pos x="1470040" y="0"/>
                    </a:cxn>
                    <a:cxn ang="0">
                      <a:pos x="0" y="200014"/>
                    </a:cxn>
                  </a:cxnLst>
                  <a:rect l="0" t="0" r="r" b="b"/>
                  <a:pathLst>
                    <a:path w="1850051" h="1870136">
                      <a:moveTo>
                        <a:pt x="0" y="200014"/>
                      </a:moveTo>
                      <a:lnTo>
                        <a:pt x="180005" y="1870136"/>
                      </a:lnTo>
                      <a:lnTo>
                        <a:pt x="1850051" y="1530111"/>
                      </a:lnTo>
                      <a:lnTo>
                        <a:pt x="1470040" y="0"/>
                      </a:lnTo>
                      <a:lnTo>
                        <a:pt x="0" y="200014"/>
                      </a:lnTo>
                      <a:close/>
                    </a:path>
                  </a:pathLst>
                </a:custGeom>
                <a:gradFill rotWithShape="1">
                  <a:gsLst>
                    <a:gs pos="0">
                      <a:srgbClr val="A6A6A6"/>
                    </a:gs>
                    <a:gs pos="63000">
                      <a:srgbClr val="A6A6A6">
                        <a:alpha val="37000"/>
                      </a:srgbClr>
                    </a:gs>
                    <a:gs pos="100000">
                      <a:srgbClr val="FFFFFF">
                        <a:alpha val="0"/>
                      </a:srgbClr>
                    </a:gs>
                  </a:gsLst>
                  <a:path path="rect">
                    <a:fillToRect l="50000" t="50000" r="50000" b="50000"/>
                  </a:path>
                </a:gradFill>
                <a:ln w="9525">
                  <a:noFill/>
                  <a:round/>
                  <a:headEnd/>
                  <a:tailEnd/>
                </a:ln>
                <a:effectLst/>
              </p:spPr>
              <p:txBody>
                <a:bodyPr anchor="ctr"/>
                <a:lstStyle/>
                <a:p>
                  <a:endParaRPr lang="zh-CN" altLang="en-US"/>
                </a:p>
              </p:txBody>
            </p:sp>
            <p:sp>
              <p:nvSpPr>
                <p:cNvPr id="153" name="Freeform 5"/>
                <p:cNvSpPr>
                  <a:spLocks/>
                </p:cNvSpPr>
                <p:nvPr/>
              </p:nvSpPr>
              <p:spPr bwMode="auto">
                <a:xfrm flipH="1">
                  <a:off x="0" y="0"/>
                  <a:ext cx="1879508" cy="1818284"/>
                </a:xfrm>
                <a:custGeom>
                  <a:avLst/>
                  <a:gdLst/>
                  <a:ahLst/>
                  <a:cxnLst>
                    <a:cxn ang="0">
                      <a:pos x="0" y="206682"/>
                    </a:cxn>
                    <a:cxn ang="0">
                      <a:pos x="1560043" y="6667"/>
                    </a:cxn>
                    <a:cxn ang="0">
                      <a:pos x="1580044" y="96674"/>
                    </a:cxn>
                    <a:cxn ang="0">
                      <a:pos x="1650045" y="586709"/>
                    </a:cxn>
                    <a:cxn ang="0">
                      <a:pos x="1750048" y="1106747"/>
                    </a:cxn>
                    <a:cxn ang="0">
                      <a:pos x="1880052" y="1566781"/>
                    </a:cxn>
                    <a:cxn ang="0">
                      <a:pos x="1770049" y="1596783"/>
                    </a:cxn>
                    <a:cxn ang="0">
                      <a:pos x="1320036" y="1666788"/>
                    </a:cxn>
                    <a:cxn ang="0">
                      <a:pos x="370011" y="1806798"/>
                    </a:cxn>
                    <a:cxn ang="0">
                      <a:pos x="240007" y="1596783"/>
                    </a:cxn>
                    <a:cxn ang="0">
                      <a:pos x="160005" y="1146750"/>
                    </a:cxn>
                    <a:cxn ang="0">
                      <a:pos x="70002" y="566708"/>
                    </a:cxn>
                    <a:cxn ang="0">
                      <a:pos x="0" y="206682"/>
                    </a:cxn>
                  </a:cxnLst>
                  <a:rect l="0" t="0" r="r" b="b"/>
                  <a:pathLst>
                    <a:path w="1880052" h="1818466">
                      <a:moveTo>
                        <a:pt x="0" y="206682"/>
                      </a:moveTo>
                      <a:cubicBezTo>
                        <a:pt x="248340" y="113342"/>
                        <a:pt x="1296702" y="25002"/>
                        <a:pt x="1560043" y="6667"/>
                      </a:cubicBezTo>
                      <a:cubicBezTo>
                        <a:pt x="1580043" y="86673"/>
                        <a:pt x="1565044" y="0"/>
                        <a:pt x="1580044" y="96674"/>
                      </a:cubicBezTo>
                      <a:cubicBezTo>
                        <a:pt x="1595044" y="193348"/>
                        <a:pt x="1621711" y="418363"/>
                        <a:pt x="1650045" y="586709"/>
                      </a:cubicBezTo>
                      <a:cubicBezTo>
                        <a:pt x="1678379" y="755055"/>
                        <a:pt x="1711714" y="943402"/>
                        <a:pt x="1750048" y="1106747"/>
                      </a:cubicBezTo>
                      <a:cubicBezTo>
                        <a:pt x="1788382" y="1270092"/>
                        <a:pt x="1876718" y="1485108"/>
                        <a:pt x="1880052" y="1566781"/>
                      </a:cubicBezTo>
                      <a:cubicBezTo>
                        <a:pt x="1830050" y="1576338"/>
                        <a:pt x="1863385" y="1580115"/>
                        <a:pt x="1770049" y="1596783"/>
                      </a:cubicBezTo>
                      <a:cubicBezTo>
                        <a:pt x="1676713" y="1613451"/>
                        <a:pt x="1320036" y="1666788"/>
                        <a:pt x="1320036" y="1666788"/>
                      </a:cubicBezTo>
                      <a:cubicBezTo>
                        <a:pt x="1086696" y="1701790"/>
                        <a:pt x="550016" y="1818466"/>
                        <a:pt x="370011" y="1806798"/>
                      </a:cubicBezTo>
                      <a:cubicBezTo>
                        <a:pt x="290113" y="1691790"/>
                        <a:pt x="275008" y="1706791"/>
                        <a:pt x="240007" y="1596783"/>
                      </a:cubicBezTo>
                      <a:cubicBezTo>
                        <a:pt x="205006" y="1486775"/>
                        <a:pt x="188339" y="1318429"/>
                        <a:pt x="160005" y="1146750"/>
                      </a:cubicBezTo>
                      <a:cubicBezTo>
                        <a:pt x="131671" y="975071"/>
                        <a:pt x="95003" y="723386"/>
                        <a:pt x="70002" y="566708"/>
                      </a:cubicBezTo>
                      <a:cubicBezTo>
                        <a:pt x="45001" y="410030"/>
                        <a:pt x="30001" y="389417"/>
                        <a:pt x="0" y="206682"/>
                      </a:cubicBezTo>
                      <a:close/>
                    </a:path>
                  </a:pathLst>
                </a:custGeom>
                <a:solidFill>
                  <a:schemeClr val="accent6"/>
                </a:solidFill>
                <a:ln w="9525">
                  <a:noFill/>
                  <a:round/>
                  <a:headEnd/>
                  <a:tailEnd/>
                </a:ln>
                <a:effectLst/>
              </p:spPr>
              <p:txBody>
                <a:bodyPr anchor="ctr"/>
                <a:lstStyle/>
                <a:p>
                  <a:endParaRPr lang="zh-CN" altLang="en-US"/>
                </a:p>
              </p:txBody>
            </p:sp>
          </p:grpSp>
          <p:grpSp>
            <p:nvGrpSpPr>
              <p:cNvPr id="148" name="Group 57"/>
              <p:cNvGrpSpPr>
                <a:grpSpLocks/>
              </p:cNvGrpSpPr>
              <p:nvPr/>
            </p:nvGrpSpPr>
            <p:grpSpPr bwMode="auto">
              <a:xfrm>
                <a:off x="289325" y="94135"/>
                <a:ext cx="296512" cy="313395"/>
                <a:chOff x="286" y="0"/>
                <a:chExt cx="382389" cy="404163"/>
              </a:xfrm>
            </p:grpSpPr>
            <p:sp>
              <p:nvSpPr>
                <p:cNvPr id="150" name="TextBox 35"/>
                <p:cNvSpPr txBox="1">
                  <a:spLocks noChangeArrowheads="1"/>
                </p:cNvSpPr>
                <p:nvPr/>
              </p:nvSpPr>
              <p:spPr bwMode="auto">
                <a:xfrm>
                  <a:off x="21957" y="0"/>
                  <a:ext cx="317760" cy="404163"/>
                </a:xfrm>
                <a:prstGeom prst="rect">
                  <a:avLst/>
                </a:prstGeom>
                <a:noFill/>
                <a:ln w="9525">
                  <a:noFill/>
                  <a:miter lim="800000"/>
                  <a:headEnd/>
                  <a:tailEnd/>
                </a:ln>
                <a:effectLst/>
              </p:spPr>
              <p:txBody>
                <a:bodyPr>
                  <a:spAutoFit/>
                </a:bodyPr>
                <a:lstStyle/>
                <a:p>
                  <a:pPr algn="ctr"/>
                  <a:r>
                    <a:rPr lang="nb-NO" altLang="en-US" sz="1200" b="1">
                      <a:solidFill>
                        <a:schemeClr val="bg1"/>
                      </a:solidFill>
                    </a:rPr>
                    <a:t>6</a:t>
                  </a:r>
                </a:p>
              </p:txBody>
            </p:sp>
            <p:sp>
              <p:nvSpPr>
                <p:cNvPr id="151" name="Freeform 36"/>
                <p:cNvSpPr>
                  <a:spLocks/>
                </p:cNvSpPr>
                <p:nvPr/>
              </p:nvSpPr>
              <p:spPr bwMode="auto">
                <a:xfrm>
                  <a:off x="286" y="5995"/>
                  <a:ext cx="382389" cy="391453"/>
                </a:xfrm>
                <a:custGeom>
                  <a:avLst/>
                  <a:gdLst/>
                  <a:ahLst/>
                  <a:cxnLst>
                    <a:cxn ang="0">
                      <a:pos x="263341" y="80006"/>
                    </a:cxn>
                    <a:cxn ang="0">
                      <a:pos x="73336" y="140010"/>
                    </a:cxn>
                    <a:cxn ang="0">
                      <a:pos x="13334" y="320023"/>
                    </a:cxn>
                    <a:cxn ang="0">
                      <a:pos x="153338" y="460034"/>
                    </a:cxn>
                    <a:cxn ang="0">
                      <a:pos x="413345" y="440032"/>
                    </a:cxn>
                    <a:cxn ang="0">
                      <a:pos x="463347" y="200015"/>
                    </a:cxn>
                    <a:cxn ang="0">
                      <a:pos x="343343" y="0"/>
                    </a:cxn>
                  </a:cxnLst>
                  <a:rect l="0" t="0" r="r" b="b"/>
                  <a:pathLst>
                    <a:path w="475014" h="483369">
                      <a:moveTo>
                        <a:pt x="263341" y="80006"/>
                      </a:moveTo>
                      <a:cubicBezTo>
                        <a:pt x="189172" y="90006"/>
                        <a:pt x="115004" y="100007"/>
                        <a:pt x="73336" y="140010"/>
                      </a:cubicBezTo>
                      <a:cubicBezTo>
                        <a:pt x="31668" y="180013"/>
                        <a:pt x="0" y="266686"/>
                        <a:pt x="13334" y="320023"/>
                      </a:cubicBezTo>
                      <a:cubicBezTo>
                        <a:pt x="26668" y="373360"/>
                        <a:pt x="86670" y="440033"/>
                        <a:pt x="153338" y="460034"/>
                      </a:cubicBezTo>
                      <a:cubicBezTo>
                        <a:pt x="220006" y="480035"/>
                        <a:pt x="361677" y="483369"/>
                        <a:pt x="413345" y="440032"/>
                      </a:cubicBezTo>
                      <a:cubicBezTo>
                        <a:pt x="465013" y="396696"/>
                        <a:pt x="475014" y="273354"/>
                        <a:pt x="463347" y="200015"/>
                      </a:cubicBezTo>
                      <a:cubicBezTo>
                        <a:pt x="451680" y="126676"/>
                        <a:pt x="397511" y="63338"/>
                        <a:pt x="343343" y="0"/>
                      </a:cubicBezTo>
                    </a:path>
                  </a:pathLst>
                </a:custGeom>
                <a:noFill/>
                <a:ln w="25400" cap="flat" cmpd="sng">
                  <a:solidFill>
                    <a:srgbClr val="F2F2F2"/>
                  </a:solidFill>
                  <a:round/>
                  <a:headEnd/>
                  <a:tailEnd/>
                </a:ln>
                <a:effectLst/>
              </p:spPr>
              <p:txBody>
                <a:bodyPr anchor="ctr"/>
                <a:lstStyle/>
                <a:p>
                  <a:endParaRPr lang="zh-CN" altLang="en-US"/>
                </a:p>
              </p:txBody>
            </p:sp>
          </p:grpSp>
          <p:sp>
            <p:nvSpPr>
              <p:cNvPr id="149" name="TextBox 34"/>
              <p:cNvSpPr txBox="1">
                <a:spLocks noChangeArrowheads="1"/>
              </p:cNvSpPr>
              <p:nvPr/>
            </p:nvSpPr>
            <p:spPr bwMode="auto">
              <a:xfrm rot="365450">
                <a:off x="122918" y="468552"/>
                <a:ext cx="1238149" cy="522325"/>
              </a:xfrm>
              <a:prstGeom prst="rect">
                <a:avLst/>
              </a:prstGeom>
              <a:noFill/>
              <a:ln w="9525">
                <a:noFill/>
                <a:miter lim="800000"/>
                <a:headEnd/>
                <a:tailEnd/>
              </a:ln>
              <a:effectLst/>
            </p:spPr>
            <p:txBody>
              <a:bodyPr>
                <a:spAutoFit/>
              </a:bodyPr>
              <a:lstStyle/>
              <a:p>
                <a:pPr algn="ctr"/>
                <a:r>
                  <a:rPr lang="zh-CN" altLang="en-US" sz="1200" dirty="0" smtClean="0">
                    <a:solidFill>
                      <a:srgbClr val="FFFFFF"/>
                    </a:solidFill>
                  </a:rPr>
                  <a:t>点击添加</a:t>
                </a:r>
                <a:endParaRPr lang="en-US" altLang="zh-CN" sz="1200" dirty="0" smtClean="0">
                  <a:solidFill>
                    <a:srgbClr val="FFFFFF"/>
                  </a:solidFill>
                </a:endParaRPr>
              </a:p>
              <a:p>
                <a:pPr algn="ctr"/>
                <a:r>
                  <a:rPr lang="zh-CN" altLang="en-US" sz="1200" dirty="0" smtClean="0">
                    <a:solidFill>
                      <a:srgbClr val="FFFFFF"/>
                    </a:solidFill>
                  </a:rPr>
                  <a:t>文本说明</a:t>
                </a:r>
                <a:endParaRPr lang="nb-NO" altLang="en-US" sz="1200" dirty="0">
                  <a:solidFill>
                    <a:srgbClr val="FFFFFF"/>
                  </a:solidFill>
                </a:endParaRPr>
              </a:p>
            </p:txBody>
          </p:sp>
        </p:grpSp>
        <p:sp>
          <p:nvSpPr>
            <p:cNvPr id="146" name="TextBox 56"/>
            <p:cNvSpPr txBox="1">
              <a:spLocks noChangeArrowheads="1"/>
            </p:cNvSpPr>
            <p:nvPr/>
          </p:nvSpPr>
          <p:spPr bwMode="auto">
            <a:xfrm>
              <a:off x="101600" y="1271588"/>
              <a:ext cx="1065213" cy="1477328"/>
            </a:xfrm>
            <a:prstGeom prst="rect">
              <a:avLst/>
            </a:prstGeom>
            <a:noFill/>
            <a:ln w="9525">
              <a:noFill/>
              <a:miter lim="800000"/>
              <a:headEnd/>
              <a:tailEnd/>
            </a:ln>
            <a:effectLst/>
          </p:spPr>
          <p:txBody>
            <a:bodyPr>
              <a:spAutoFit/>
            </a:bodyPr>
            <a:lstStyle/>
            <a:p>
              <a:pPr>
                <a:buFont typeface="Arial" pitchFamily="34" charset="0"/>
                <a:buChar char="•"/>
              </a:pPr>
              <a:r>
                <a:rPr lang="en-GB" altLang="en-US" sz="1000"/>
                <a:t>Example txt</a:t>
              </a:r>
            </a:p>
            <a:p>
              <a:pPr>
                <a:buFont typeface="Arial" pitchFamily="34" charset="0"/>
                <a:buChar char="•"/>
              </a:pPr>
              <a:r>
                <a:rPr lang="en-GB" altLang="en-US" sz="1000"/>
                <a:t>Fill in own text</a:t>
              </a:r>
            </a:p>
            <a:p>
              <a:pPr>
                <a:buFont typeface="Arial" pitchFamily="34" charset="0"/>
                <a:buChar char="•"/>
              </a:pPr>
              <a:r>
                <a:rPr lang="en-GB" altLang="en-US" sz="1000"/>
                <a:t>Example text</a:t>
              </a:r>
            </a:p>
            <a:p>
              <a:pPr>
                <a:buFont typeface="Arial" pitchFamily="34" charset="0"/>
                <a:buChar char="•"/>
              </a:pPr>
              <a:r>
                <a:rPr lang="en-GB" altLang="en-US" sz="1000"/>
                <a:t>Fill in own</a:t>
              </a:r>
            </a:p>
            <a:p>
              <a:pPr>
                <a:buFont typeface="Arial" pitchFamily="34" charset="0"/>
                <a:buChar char="•"/>
              </a:pPr>
              <a:r>
                <a:rPr lang="en-GB" altLang="en-US" sz="1000"/>
                <a:t>Example txt</a:t>
              </a:r>
            </a:p>
            <a:p>
              <a:pPr>
                <a:buFont typeface="Arial" pitchFamily="34" charset="0"/>
                <a:buChar char="•"/>
              </a:pPr>
              <a:r>
                <a:rPr lang="en-GB" altLang="en-US" sz="1000"/>
                <a:t>Fill in own text</a:t>
              </a:r>
            </a:p>
            <a:p>
              <a:endParaRPr lang="en-GB" altLang="en-US" sz="1000"/>
            </a:p>
          </p:txBody>
        </p:sp>
      </p:grpSp>
    </p:spTree>
    <p:extLst>
      <p:ext uri="{BB962C8B-B14F-4D97-AF65-F5344CB8AC3E}">
        <p14:creationId xmlns:p14="http://schemas.microsoft.com/office/powerpoint/2010/main" xmlns="" val="4114581442"/>
      </p:ext>
    </p:extLst>
  </p:cSld>
  <p:clrMapOvr>
    <a:masterClrMapping/>
  </p:clrMapOvr>
  <mc:AlternateContent xmlns:mc="http://schemas.openxmlformats.org/markup-compatibility/2006">
    <mc:Choice xmlns:p14="http://schemas.microsoft.com/office/powerpoint/2010/main" xmlns=""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slide(fromLeft)">
                                      <p:cBhvr>
                                        <p:cTn id="11" dur="500"/>
                                        <p:tgtEl>
                                          <p:spTgt spid="95"/>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slide(fromLeft)">
                                      <p:cBhvr>
                                        <p:cTn id="15" dur="500"/>
                                        <p:tgtEl>
                                          <p:spTgt spid="106"/>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slide(fromLeft)">
                                      <p:cBhvr>
                                        <p:cTn id="19" dur="500"/>
                                        <p:tgtEl>
                                          <p:spTgt spid="115"/>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Effect transition="in" filter="slide(fromLeft)">
                                      <p:cBhvr>
                                        <p:cTn id="23" dur="500"/>
                                        <p:tgtEl>
                                          <p:spTgt spid="125"/>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slide(fromLeft)">
                                      <p:cBhvr>
                                        <p:cTn id="27" dur="500"/>
                                        <p:tgtEl>
                                          <p:spTgt spid="135"/>
                                        </p:tgtEl>
                                      </p:cBhvr>
                                    </p:animEffect>
                                  </p:childTnLst>
                                </p:cTn>
                              </p:par>
                            </p:childTnLst>
                          </p:cTn>
                        </p:par>
                        <p:par>
                          <p:cTn id="28" fill="hold">
                            <p:stCondLst>
                              <p:cond delay="3000"/>
                            </p:stCondLst>
                            <p:childTnLst>
                              <p:par>
                                <p:cTn id="29" presetID="12" presetClass="entr" presetSubtype="8"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Effect transition="in" filter="slide(fromLeft)">
                                      <p:cBhvr>
                                        <p:cTn id="31"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36" name="Rectangle 3"/>
          <p:cNvSpPr>
            <a:spLocks noChangeArrowheads="1"/>
          </p:cNvSpPr>
          <p:nvPr/>
        </p:nvSpPr>
        <p:spPr bwMode="black">
          <a:xfrm>
            <a:off x="6612250" y="1232316"/>
            <a:ext cx="2083386" cy="757130"/>
          </a:xfrm>
          <a:prstGeom prst="rect">
            <a:avLst/>
          </a:prstGeom>
          <a:noFill/>
          <a:ln w="9525" algn="ctr">
            <a:noFill/>
            <a:miter lim="800000"/>
            <a:headEnd/>
            <a:tailEnd/>
          </a:ln>
          <a:effectLst/>
        </p:spPr>
        <p:txBody>
          <a:bodyPr wrap="square">
            <a:spAutoFit/>
          </a:bodyPr>
          <a:lstStyle/>
          <a:p>
            <a:pPr>
              <a:lnSpc>
                <a:spcPct val="120000"/>
              </a:lnSpc>
              <a:defRPr/>
            </a:pPr>
            <a:r>
              <a:rPr lang="en-US" altLang="zh-CN" sz="1600" b="1" dirty="0">
                <a:solidFill>
                  <a:schemeClr val="accent2"/>
                </a:solidFill>
                <a:latin typeface="微软雅黑" pitchFamily="34" charset="-122"/>
                <a:ea typeface="微软雅黑" pitchFamily="34" charset="-122"/>
              </a:rPr>
              <a:t>1</a:t>
            </a:r>
            <a:r>
              <a:rPr lang="en-US" altLang="zh-CN" sz="1600" b="1" dirty="0" smtClean="0">
                <a:solidFill>
                  <a:schemeClr val="accent2"/>
                </a:solidFill>
                <a:latin typeface="微软雅黑" pitchFamily="34" charset="-122"/>
                <a:ea typeface="微软雅黑" pitchFamily="34" charset="-122"/>
              </a:rPr>
              <a:t>.</a:t>
            </a:r>
            <a:r>
              <a:rPr lang="zh-CN" altLang="en-US" sz="1600" b="1" dirty="0" smtClean="0">
                <a:solidFill>
                  <a:schemeClr val="accent2"/>
                </a:solidFill>
                <a:latin typeface="微软雅黑" pitchFamily="34" charset="-122"/>
                <a:ea typeface="微软雅黑" pitchFamily="34" charset="-122"/>
              </a:rPr>
              <a:t> 输入标题信息</a:t>
            </a:r>
            <a:endParaRPr lang="en-US" altLang="zh-CN" sz="1600" b="1" dirty="0">
              <a:solidFill>
                <a:schemeClr val="accent2"/>
              </a:solidFill>
              <a:latin typeface="微软雅黑" pitchFamily="34" charset="-122"/>
              <a:ea typeface="微软雅黑" pitchFamily="34" charset="-122"/>
            </a:endParaRPr>
          </a:p>
          <a:p>
            <a:pPr eaLnBrk="0" hangingPunct="0">
              <a:buFontTx/>
              <a:buChar char="•"/>
              <a:defRPr/>
            </a:pPr>
            <a:r>
              <a:rPr lang="zh-CN" altLang="en-US" sz="1200" dirty="0">
                <a:solidFill>
                  <a:schemeClr val="accent2"/>
                </a:solidFill>
                <a:latin typeface="微软雅黑" pitchFamily="34" charset="-122"/>
                <a:ea typeface="微软雅黑" pitchFamily="34" charset="-122"/>
              </a:rPr>
              <a:t>这里输入文本</a:t>
            </a:r>
            <a:r>
              <a:rPr lang="zh-CN" altLang="en-US" sz="1200" dirty="0" smtClean="0">
                <a:solidFill>
                  <a:schemeClr val="accent2"/>
                </a:solidFill>
                <a:latin typeface="微软雅黑" pitchFamily="34" charset="-122"/>
                <a:ea typeface="微软雅黑" pitchFamily="34" charset="-122"/>
              </a:rPr>
              <a:t>信息</a:t>
            </a:r>
            <a:endParaRPr lang="en-US" altLang="zh-CN" sz="1200" b="1" dirty="0">
              <a:solidFill>
                <a:schemeClr val="accent2"/>
              </a:solidFill>
              <a:latin typeface="微软雅黑" pitchFamily="34" charset="-122"/>
              <a:ea typeface="微软雅黑" pitchFamily="34" charset="-122"/>
            </a:endParaRPr>
          </a:p>
          <a:p>
            <a:pPr eaLnBrk="0" hangingPunct="0">
              <a:buFontTx/>
              <a:buChar char="•"/>
              <a:defRPr/>
            </a:pPr>
            <a:r>
              <a:rPr lang="zh-CN" altLang="en-US" sz="1200" dirty="0">
                <a:solidFill>
                  <a:schemeClr val="accent2"/>
                </a:solidFill>
                <a:latin typeface="微软雅黑" pitchFamily="34" charset="-122"/>
                <a:ea typeface="微软雅黑" pitchFamily="34" charset="-122"/>
              </a:rPr>
              <a:t>这里输入文本信</a:t>
            </a:r>
            <a:r>
              <a:rPr lang="zh-CN" altLang="en-US" sz="1200" dirty="0" smtClean="0">
                <a:solidFill>
                  <a:schemeClr val="accent2"/>
                </a:solidFill>
                <a:latin typeface="微软雅黑" pitchFamily="34" charset="-122"/>
                <a:ea typeface="微软雅黑" pitchFamily="34" charset="-122"/>
              </a:rPr>
              <a:t>息</a:t>
            </a:r>
            <a:endParaRPr lang="en-US" altLang="zh-CN" sz="1200" b="1" dirty="0">
              <a:solidFill>
                <a:schemeClr val="accent2"/>
              </a:solidFill>
              <a:latin typeface="微软雅黑" pitchFamily="34" charset="-122"/>
              <a:ea typeface="微软雅黑" pitchFamily="34" charset="-122"/>
            </a:endParaRPr>
          </a:p>
        </p:txBody>
      </p:sp>
      <p:sp>
        <p:nvSpPr>
          <p:cNvPr id="37" name="Line 4"/>
          <p:cNvSpPr>
            <a:spLocks noChangeShapeType="1"/>
          </p:cNvSpPr>
          <p:nvPr/>
        </p:nvSpPr>
        <p:spPr bwMode="black">
          <a:xfrm flipV="1">
            <a:off x="6612250" y="2060671"/>
            <a:ext cx="1654758" cy="3176"/>
          </a:xfrm>
          <a:prstGeom prst="line">
            <a:avLst/>
          </a:prstGeom>
          <a:noFill/>
          <a:ln w="9525">
            <a:solidFill>
              <a:schemeClr val="tx2"/>
            </a:solidFill>
            <a:prstDash val="dash"/>
            <a:round/>
            <a:headEnd/>
            <a:tailEnd/>
          </a:ln>
          <a:effectLst/>
        </p:spPr>
        <p:txBody>
          <a:bodyPr wrap="none" anchor="ctr"/>
          <a:lstStyle/>
          <a:p>
            <a:pPr>
              <a:defRPr/>
            </a:pPr>
            <a:endParaRPr lang="zh-CN" altLang="en-US">
              <a:solidFill>
                <a:schemeClr val="accent2"/>
              </a:solidFill>
              <a:latin typeface="微软雅黑" pitchFamily="34" charset="-122"/>
              <a:ea typeface="微软雅黑" pitchFamily="34" charset="-122"/>
            </a:endParaRPr>
          </a:p>
        </p:txBody>
      </p:sp>
      <p:sp>
        <p:nvSpPr>
          <p:cNvPr id="38" name="Rectangle 5"/>
          <p:cNvSpPr>
            <a:spLocks noChangeArrowheads="1"/>
          </p:cNvSpPr>
          <p:nvPr/>
        </p:nvSpPr>
        <p:spPr bwMode="black">
          <a:xfrm>
            <a:off x="1133315" y="4344103"/>
            <a:ext cx="2348720" cy="40011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2000" dirty="0">
                <a:solidFill>
                  <a:schemeClr val="accent2"/>
                </a:solidFill>
                <a:latin typeface="微软雅黑" pitchFamily="34" charset="-122"/>
                <a:ea typeface="微软雅黑" pitchFamily="34" charset="-122"/>
              </a:rPr>
              <a:t>这里输入文本</a:t>
            </a:r>
            <a:r>
              <a:rPr lang="zh-CN" altLang="en-US" sz="2000" dirty="0" smtClean="0">
                <a:solidFill>
                  <a:schemeClr val="accent2"/>
                </a:solidFill>
                <a:latin typeface="微软雅黑" pitchFamily="34" charset="-122"/>
                <a:ea typeface="微软雅黑" pitchFamily="34" charset="-122"/>
              </a:rPr>
              <a:t>信息</a:t>
            </a:r>
            <a:endParaRPr lang="en-US" altLang="zh-CN" sz="2000" b="1" dirty="0">
              <a:solidFill>
                <a:schemeClr val="accent2"/>
              </a:solidFill>
              <a:latin typeface="微软雅黑" pitchFamily="34" charset="-122"/>
              <a:ea typeface="微软雅黑" pitchFamily="34" charset="-122"/>
            </a:endParaRPr>
          </a:p>
        </p:txBody>
      </p:sp>
      <p:sp>
        <p:nvSpPr>
          <p:cNvPr id="39" name="AutoShape 7"/>
          <p:cNvSpPr>
            <a:spLocks noChangeArrowheads="1"/>
          </p:cNvSpPr>
          <p:nvPr/>
        </p:nvSpPr>
        <p:spPr bwMode="gray">
          <a:xfrm>
            <a:off x="1111524" y="3608315"/>
            <a:ext cx="5924712" cy="578648"/>
          </a:xfrm>
          <a:prstGeom prst="cube">
            <a:avLst>
              <a:gd name="adj" fmla="val 48594"/>
            </a:avLst>
          </a:prstGeom>
          <a:solidFill>
            <a:srgbClr val="969696"/>
          </a:solidFill>
          <a:ln w="9525">
            <a:noFill/>
            <a:miter lim="800000"/>
            <a:headEnd/>
            <a:tailEnd/>
          </a:ln>
        </p:spPr>
        <p:txBody>
          <a:bodyPr wrap="none" anchor="ctr"/>
          <a:lstStyle/>
          <a:p>
            <a:endParaRPr lang="zh-CN" altLang="en-US"/>
          </a:p>
        </p:txBody>
      </p:sp>
      <p:sp>
        <p:nvSpPr>
          <p:cNvPr id="40" name="AutoShape 8"/>
          <p:cNvSpPr>
            <a:spLocks noChangeArrowheads="1"/>
          </p:cNvSpPr>
          <p:nvPr/>
        </p:nvSpPr>
        <p:spPr bwMode="ltGray">
          <a:xfrm rot="16200000" flipV="1">
            <a:off x="3196948" y="3152765"/>
            <a:ext cx="858678" cy="466725"/>
          </a:xfrm>
          <a:prstGeom prst="cube">
            <a:avLst>
              <a:gd name="adj" fmla="val 23792"/>
            </a:avLst>
          </a:prstGeom>
          <a:gradFill rotWithShape="1">
            <a:gsLst>
              <a:gs pos="0">
                <a:schemeClr val="hlink">
                  <a:gamma/>
                  <a:shade val="65490"/>
                  <a:invGamma/>
                </a:schemeClr>
              </a:gs>
              <a:gs pos="100000">
                <a:schemeClr val="hlink"/>
              </a:gs>
            </a:gsLst>
            <a:lin ang="0" scaled="1"/>
          </a:gradFill>
          <a:ln w="9525">
            <a:noFill/>
            <a:miter lim="800000"/>
            <a:headEnd/>
            <a:tailEnd/>
          </a:ln>
          <a:effectLst/>
        </p:spPr>
        <p:txBody>
          <a:bodyPr wrap="none" anchor="ctr"/>
          <a:lstStyle/>
          <a:p>
            <a:pPr>
              <a:defRPr/>
            </a:pPr>
            <a:endParaRPr lang="zh-CN" altLang="en-US"/>
          </a:p>
        </p:txBody>
      </p:sp>
      <p:sp>
        <p:nvSpPr>
          <p:cNvPr id="41" name="AutoShape 9"/>
          <p:cNvSpPr>
            <a:spLocks noChangeArrowheads="1"/>
          </p:cNvSpPr>
          <p:nvPr/>
        </p:nvSpPr>
        <p:spPr bwMode="ltGray">
          <a:xfrm rot="16200000" flipV="1">
            <a:off x="3771305" y="2912735"/>
            <a:ext cx="1338738" cy="466725"/>
          </a:xfrm>
          <a:prstGeom prst="cube">
            <a:avLst>
              <a:gd name="adj" fmla="val 23792"/>
            </a:avLst>
          </a:prstGeom>
          <a:gradFill rotWithShape="1">
            <a:gsLst>
              <a:gs pos="0">
                <a:schemeClr val="accent1">
                  <a:gamma/>
                  <a:shade val="65490"/>
                  <a:invGamma/>
                </a:schemeClr>
              </a:gs>
              <a:gs pos="100000">
                <a:schemeClr val="accent1"/>
              </a:gs>
            </a:gsLst>
            <a:lin ang="0" scaled="1"/>
          </a:gradFill>
          <a:ln w="9525">
            <a:noFill/>
            <a:miter lim="800000"/>
            <a:headEnd/>
            <a:tailEnd/>
          </a:ln>
          <a:effectLst/>
        </p:spPr>
        <p:txBody>
          <a:bodyPr wrap="none" anchor="ctr"/>
          <a:lstStyle/>
          <a:p>
            <a:pPr>
              <a:defRPr/>
            </a:pPr>
            <a:endParaRPr lang="zh-CN" altLang="en-US"/>
          </a:p>
        </p:txBody>
      </p:sp>
      <p:sp>
        <p:nvSpPr>
          <p:cNvPr id="42" name="AutoShape 10"/>
          <p:cNvSpPr>
            <a:spLocks noChangeArrowheads="1"/>
          </p:cNvSpPr>
          <p:nvPr/>
        </p:nvSpPr>
        <p:spPr bwMode="ltGray">
          <a:xfrm rot="16200000" flipV="1">
            <a:off x="4112064" y="2481968"/>
            <a:ext cx="2200271" cy="466725"/>
          </a:xfrm>
          <a:prstGeom prst="cube">
            <a:avLst>
              <a:gd name="adj" fmla="val 23792"/>
            </a:avLst>
          </a:prstGeom>
          <a:gradFill rotWithShape="1">
            <a:gsLst>
              <a:gs pos="0">
                <a:schemeClr val="folHlink">
                  <a:gamma/>
                  <a:shade val="65490"/>
                  <a:invGamma/>
                </a:schemeClr>
              </a:gs>
              <a:gs pos="100000">
                <a:schemeClr val="folHlink"/>
              </a:gs>
            </a:gsLst>
            <a:lin ang="0" scaled="1"/>
          </a:gradFill>
          <a:ln w="9525">
            <a:noFill/>
            <a:miter lim="800000"/>
            <a:headEnd/>
            <a:tailEnd/>
          </a:ln>
          <a:effectLst/>
        </p:spPr>
        <p:txBody>
          <a:bodyPr wrap="none" anchor="ctr"/>
          <a:lstStyle/>
          <a:p>
            <a:pPr>
              <a:defRPr/>
            </a:pPr>
            <a:endParaRPr lang="zh-CN" altLang="en-US"/>
          </a:p>
        </p:txBody>
      </p:sp>
      <p:sp>
        <p:nvSpPr>
          <p:cNvPr id="43" name="AutoShape 11"/>
          <p:cNvSpPr>
            <a:spLocks noChangeArrowheads="1"/>
          </p:cNvSpPr>
          <p:nvPr/>
        </p:nvSpPr>
        <p:spPr bwMode="gray">
          <a:xfrm rot="16200000" flipV="1">
            <a:off x="4651415" y="2192645"/>
            <a:ext cx="2778918" cy="466725"/>
          </a:xfrm>
          <a:prstGeom prst="cube">
            <a:avLst>
              <a:gd name="adj" fmla="val 23792"/>
            </a:avLst>
          </a:prstGeom>
          <a:gradFill rotWithShape="1">
            <a:gsLst>
              <a:gs pos="0">
                <a:schemeClr val="accent2">
                  <a:gamma/>
                  <a:shade val="65490"/>
                  <a:invGamma/>
                </a:schemeClr>
              </a:gs>
              <a:gs pos="100000">
                <a:schemeClr val="accent2"/>
              </a:gs>
            </a:gsLst>
            <a:lin ang="0" scaled="1"/>
          </a:gradFill>
          <a:ln w="9525">
            <a:noFill/>
            <a:miter lim="800000"/>
            <a:headEnd/>
            <a:tailEnd/>
          </a:ln>
          <a:effectLst/>
        </p:spPr>
        <p:txBody>
          <a:bodyPr wrap="none" anchor="ctr"/>
          <a:lstStyle/>
          <a:p>
            <a:pPr>
              <a:defRPr/>
            </a:pPr>
            <a:endParaRPr lang="zh-CN" altLang="en-US"/>
          </a:p>
        </p:txBody>
      </p:sp>
      <p:sp>
        <p:nvSpPr>
          <p:cNvPr id="44" name="Text Box 12"/>
          <p:cNvSpPr txBox="1">
            <a:spLocks noChangeArrowheads="1"/>
          </p:cNvSpPr>
          <p:nvPr/>
        </p:nvSpPr>
        <p:spPr bwMode="black">
          <a:xfrm>
            <a:off x="3274577" y="3888333"/>
            <a:ext cx="639919"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2009</a:t>
            </a:r>
            <a:endParaRPr lang="en-US" altLang="zh-CN" sz="1600" b="1" dirty="0">
              <a:solidFill>
                <a:srgbClr val="FEFEFE"/>
              </a:solidFill>
            </a:endParaRPr>
          </a:p>
        </p:txBody>
      </p:sp>
      <p:sp>
        <p:nvSpPr>
          <p:cNvPr id="45" name="Text Box 13"/>
          <p:cNvSpPr txBox="1">
            <a:spLocks noChangeArrowheads="1"/>
          </p:cNvSpPr>
          <p:nvPr/>
        </p:nvSpPr>
        <p:spPr bwMode="black">
          <a:xfrm>
            <a:off x="4065153" y="3888333"/>
            <a:ext cx="639919"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2010</a:t>
            </a:r>
            <a:endParaRPr lang="en-US" altLang="zh-CN" sz="1600" b="1" dirty="0">
              <a:solidFill>
                <a:srgbClr val="FEFEFE"/>
              </a:solidFill>
            </a:endParaRPr>
          </a:p>
        </p:txBody>
      </p:sp>
      <p:sp>
        <p:nvSpPr>
          <p:cNvPr id="46" name="Text Box 14"/>
          <p:cNvSpPr txBox="1">
            <a:spLocks noChangeArrowheads="1"/>
          </p:cNvSpPr>
          <p:nvPr/>
        </p:nvSpPr>
        <p:spPr bwMode="black">
          <a:xfrm>
            <a:off x="4851877" y="3888333"/>
            <a:ext cx="628570"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2011</a:t>
            </a:r>
            <a:endParaRPr lang="en-US" altLang="zh-CN" sz="1600" b="1" dirty="0">
              <a:solidFill>
                <a:srgbClr val="FEFEFE"/>
              </a:solidFill>
            </a:endParaRPr>
          </a:p>
        </p:txBody>
      </p:sp>
      <p:sp>
        <p:nvSpPr>
          <p:cNvPr id="47" name="Text Box 15"/>
          <p:cNvSpPr txBox="1">
            <a:spLocks noChangeArrowheads="1"/>
          </p:cNvSpPr>
          <p:nvPr/>
        </p:nvSpPr>
        <p:spPr bwMode="black">
          <a:xfrm>
            <a:off x="5703453" y="3888333"/>
            <a:ext cx="639919" cy="338554"/>
          </a:xfrm>
          <a:prstGeom prst="rect">
            <a:avLst/>
          </a:prstGeom>
          <a:noFill/>
          <a:ln w="9525" algn="ctr">
            <a:noFill/>
            <a:miter lim="800000"/>
            <a:headEnd/>
            <a:tailEnd/>
          </a:ln>
        </p:spPr>
        <p:txBody>
          <a:bodyPr wrap="none">
            <a:spAutoFit/>
          </a:bodyPr>
          <a:lstStyle/>
          <a:p>
            <a:pPr algn="ctr"/>
            <a:r>
              <a:rPr lang="en-US" altLang="zh-CN" sz="1600" b="1" dirty="0" smtClean="0">
                <a:solidFill>
                  <a:srgbClr val="FEFEFE"/>
                </a:solidFill>
              </a:rPr>
              <a:t>2012</a:t>
            </a:r>
            <a:endParaRPr lang="en-US" altLang="zh-CN" sz="1600" b="1" dirty="0">
              <a:solidFill>
                <a:srgbClr val="FEFEFE"/>
              </a:solidFill>
            </a:endParaRPr>
          </a:p>
        </p:txBody>
      </p:sp>
      <p:sp>
        <p:nvSpPr>
          <p:cNvPr id="48" name="Text Box 16"/>
          <p:cNvSpPr txBox="1">
            <a:spLocks noChangeArrowheads="1"/>
          </p:cNvSpPr>
          <p:nvPr/>
        </p:nvSpPr>
        <p:spPr bwMode="black">
          <a:xfrm>
            <a:off x="3367613" y="3038227"/>
            <a:ext cx="441146" cy="369332"/>
          </a:xfrm>
          <a:prstGeom prst="rect">
            <a:avLst/>
          </a:prstGeom>
          <a:noFill/>
          <a:ln w="9525" algn="ctr">
            <a:noFill/>
            <a:miter lim="800000"/>
            <a:headEnd/>
            <a:tailEnd/>
          </a:ln>
        </p:spPr>
        <p:txBody>
          <a:bodyPr wrap="none">
            <a:spAutoFit/>
          </a:bodyPr>
          <a:lstStyle/>
          <a:p>
            <a:pPr algn="ctr"/>
            <a:r>
              <a:rPr lang="en-US" altLang="zh-CN" dirty="0">
                <a:solidFill>
                  <a:srgbClr val="FEFEFE"/>
                </a:solidFill>
              </a:rPr>
              <a:t>30</a:t>
            </a:r>
          </a:p>
        </p:txBody>
      </p:sp>
      <p:sp>
        <p:nvSpPr>
          <p:cNvPr id="49" name="Text Box 17"/>
          <p:cNvSpPr txBox="1">
            <a:spLocks noChangeArrowheads="1"/>
          </p:cNvSpPr>
          <p:nvPr/>
        </p:nvSpPr>
        <p:spPr bwMode="black">
          <a:xfrm>
            <a:off x="4167713" y="2583884"/>
            <a:ext cx="441146" cy="369332"/>
          </a:xfrm>
          <a:prstGeom prst="rect">
            <a:avLst/>
          </a:prstGeom>
          <a:noFill/>
          <a:ln w="9525" algn="ctr">
            <a:noFill/>
            <a:miter lim="800000"/>
            <a:headEnd/>
            <a:tailEnd/>
          </a:ln>
        </p:spPr>
        <p:txBody>
          <a:bodyPr wrap="none">
            <a:spAutoFit/>
          </a:bodyPr>
          <a:lstStyle/>
          <a:p>
            <a:pPr algn="ctr"/>
            <a:r>
              <a:rPr lang="en-US" altLang="zh-CN" dirty="0">
                <a:solidFill>
                  <a:srgbClr val="FEFEFE"/>
                </a:solidFill>
              </a:rPr>
              <a:t>50</a:t>
            </a:r>
          </a:p>
        </p:txBody>
      </p:sp>
      <p:sp>
        <p:nvSpPr>
          <p:cNvPr id="50" name="Text Box 18"/>
          <p:cNvSpPr txBox="1">
            <a:spLocks noChangeArrowheads="1"/>
          </p:cNvSpPr>
          <p:nvPr/>
        </p:nvSpPr>
        <p:spPr bwMode="black">
          <a:xfrm>
            <a:off x="4939238" y="1743784"/>
            <a:ext cx="441146" cy="369332"/>
          </a:xfrm>
          <a:prstGeom prst="rect">
            <a:avLst/>
          </a:prstGeom>
          <a:noFill/>
          <a:ln w="9525" algn="ctr">
            <a:noFill/>
            <a:miter lim="800000"/>
            <a:headEnd/>
            <a:tailEnd/>
          </a:ln>
        </p:spPr>
        <p:txBody>
          <a:bodyPr wrap="none">
            <a:spAutoFit/>
          </a:bodyPr>
          <a:lstStyle/>
          <a:p>
            <a:pPr algn="ctr"/>
            <a:r>
              <a:rPr lang="en-US" altLang="zh-CN" dirty="0" smtClean="0">
                <a:solidFill>
                  <a:srgbClr val="FEFEFE"/>
                </a:solidFill>
              </a:rPr>
              <a:t>90</a:t>
            </a:r>
            <a:endParaRPr lang="en-US" altLang="zh-CN" dirty="0">
              <a:solidFill>
                <a:srgbClr val="FEFEFE"/>
              </a:solidFill>
            </a:endParaRPr>
          </a:p>
        </p:txBody>
      </p:sp>
      <p:sp>
        <p:nvSpPr>
          <p:cNvPr id="51" name="Text Box 19"/>
          <p:cNvSpPr txBox="1">
            <a:spLocks noChangeArrowheads="1"/>
          </p:cNvSpPr>
          <p:nvPr/>
        </p:nvSpPr>
        <p:spPr bwMode="black">
          <a:xfrm>
            <a:off x="5694267" y="1135132"/>
            <a:ext cx="569388" cy="369332"/>
          </a:xfrm>
          <a:prstGeom prst="rect">
            <a:avLst/>
          </a:prstGeom>
          <a:noFill/>
          <a:ln w="9525" algn="ctr">
            <a:noFill/>
            <a:miter lim="800000"/>
            <a:headEnd/>
            <a:tailEnd/>
          </a:ln>
        </p:spPr>
        <p:txBody>
          <a:bodyPr wrap="none">
            <a:spAutoFit/>
          </a:bodyPr>
          <a:lstStyle/>
          <a:p>
            <a:pPr algn="ctr"/>
            <a:r>
              <a:rPr lang="en-US" altLang="zh-CN" dirty="0">
                <a:solidFill>
                  <a:srgbClr val="FEFEFE"/>
                </a:solidFill>
              </a:rPr>
              <a:t>120</a:t>
            </a:r>
          </a:p>
        </p:txBody>
      </p:sp>
      <p:sp>
        <p:nvSpPr>
          <p:cNvPr id="52" name="Rectangle 3"/>
          <p:cNvSpPr>
            <a:spLocks noChangeArrowheads="1"/>
          </p:cNvSpPr>
          <p:nvPr/>
        </p:nvSpPr>
        <p:spPr bwMode="black">
          <a:xfrm>
            <a:off x="6612250" y="2162997"/>
            <a:ext cx="1869072" cy="757130"/>
          </a:xfrm>
          <a:prstGeom prst="rect">
            <a:avLst/>
          </a:prstGeom>
          <a:noFill/>
          <a:ln w="9525" algn="ctr">
            <a:noFill/>
            <a:miter lim="800000"/>
            <a:headEnd/>
            <a:tailEnd/>
          </a:ln>
          <a:effectLst/>
        </p:spPr>
        <p:txBody>
          <a:bodyPr wrap="square">
            <a:spAutoFit/>
          </a:bodyPr>
          <a:lstStyle/>
          <a:p>
            <a:pPr>
              <a:lnSpc>
                <a:spcPct val="120000"/>
              </a:lnSpc>
              <a:defRPr/>
            </a:pPr>
            <a:r>
              <a:rPr lang="en-US" altLang="zh-CN" sz="1600" b="1" dirty="0" smtClean="0">
                <a:solidFill>
                  <a:schemeClr val="accent2"/>
                </a:solidFill>
                <a:latin typeface="微软雅黑" pitchFamily="34" charset="-122"/>
                <a:ea typeface="微软雅黑" pitchFamily="34" charset="-122"/>
              </a:rPr>
              <a:t>2.</a:t>
            </a:r>
            <a:r>
              <a:rPr lang="zh-CN" altLang="en-US" sz="1600" b="1" dirty="0" smtClean="0">
                <a:solidFill>
                  <a:schemeClr val="accent2"/>
                </a:solidFill>
                <a:latin typeface="微软雅黑" pitchFamily="34" charset="-122"/>
                <a:ea typeface="微软雅黑" pitchFamily="34" charset="-122"/>
              </a:rPr>
              <a:t> 输入标题信息</a:t>
            </a:r>
            <a:endParaRPr lang="en-US" altLang="zh-CN" sz="1600" b="1" dirty="0">
              <a:solidFill>
                <a:schemeClr val="accent2"/>
              </a:solidFill>
              <a:latin typeface="微软雅黑" pitchFamily="34" charset="-122"/>
              <a:ea typeface="微软雅黑" pitchFamily="34" charset="-122"/>
            </a:endParaRPr>
          </a:p>
          <a:p>
            <a:pPr eaLnBrk="0" hangingPunct="0">
              <a:buFontTx/>
              <a:buChar char="•"/>
              <a:defRPr/>
            </a:pPr>
            <a:r>
              <a:rPr lang="zh-CN" altLang="en-US" sz="1200" dirty="0">
                <a:solidFill>
                  <a:schemeClr val="accent2"/>
                </a:solidFill>
                <a:latin typeface="微软雅黑" pitchFamily="34" charset="-122"/>
                <a:ea typeface="微软雅黑" pitchFamily="34" charset="-122"/>
              </a:rPr>
              <a:t>这里输入文本</a:t>
            </a:r>
            <a:r>
              <a:rPr lang="zh-CN" altLang="en-US" sz="1200" dirty="0" smtClean="0">
                <a:solidFill>
                  <a:schemeClr val="accent2"/>
                </a:solidFill>
                <a:latin typeface="微软雅黑" pitchFamily="34" charset="-122"/>
                <a:ea typeface="微软雅黑" pitchFamily="34" charset="-122"/>
              </a:rPr>
              <a:t>信息</a:t>
            </a:r>
            <a:endParaRPr lang="en-US" altLang="zh-CN" sz="1200" b="1" dirty="0">
              <a:solidFill>
                <a:schemeClr val="accent2"/>
              </a:solidFill>
              <a:latin typeface="微软雅黑" pitchFamily="34" charset="-122"/>
              <a:ea typeface="微软雅黑" pitchFamily="34" charset="-122"/>
            </a:endParaRPr>
          </a:p>
          <a:p>
            <a:pPr eaLnBrk="0" hangingPunct="0">
              <a:buFontTx/>
              <a:buChar char="•"/>
              <a:defRPr/>
            </a:pPr>
            <a:r>
              <a:rPr lang="zh-CN" altLang="en-US" sz="1200" dirty="0">
                <a:solidFill>
                  <a:schemeClr val="accent2"/>
                </a:solidFill>
                <a:latin typeface="微软雅黑" pitchFamily="34" charset="-122"/>
                <a:ea typeface="微软雅黑" pitchFamily="34" charset="-122"/>
              </a:rPr>
              <a:t>这里输入文本信</a:t>
            </a:r>
            <a:r>
              <a:rPr lang="zh-CN" altLang="en-US" sz="1200" dirty="0" smtClean="0">
                <a:solidFill>
                  <a:schemeClr val="accent2"/>
                </a:solidFill>
                <a:latin typeface="微软雅黑" pitchFamily="34" charset="-122"/>
                <a:ea typeface="微软雅黑" pitchFamily="34" charset="-122"/>
              </a:rPr>
              <a:t>息</a:t>
            </a:r>
            <a:endParaRPr lang="en-US" altLang="zh-CN" sz="1200" b="1" dirty="0">
              <a:solidFill>
                <a:schemeClr val="accent2"/>
              </a:solidFill>
              <a:latin typeface="微软雅黑" pitchFamily="34" charset="-122"/>
              <a:ea typeface="微软雅黑" pitchFamily="34" charset="-122"/>
            </a:endParaRPr>
          </a:p>
        </p:txBody>
      </p:sp>
      <p:pic>
        <p:nvPicPr>
          <p:cNvPr id="53" name="图片 19" descr="iecool.com_019-[转换].png"/>
          <p:cNvPicPr>
            <a:picLocks noChangeAspect="1" noChangeArrowheads="1"/>
          </p:cNvPicPr>
          <p:nvPr/>
        </p:nvPicPr>
        <p:blipFill>
          <a:blip r:embed="rId2" cstate="print"/>
          <a:srcRect l="69658" b="51042"/>
          <a:stretch>
            <a:fillRect/>
          </a:stretch>
        </p:blipFill>
        <p:spPr bwMode="auto">
          <a:xfrm flipH="1">
            <a:off x="1702818" y="1566518"/>
            <a:ext cx="1928826" cy="2298415"/>
          </a:xfrm>
          <a:prstGeom prst="rect">
            <a:avLst/>
          </a:prstGeom>
          <a:noFill/>
          <a:ln w="9525">
            <a:noFill/>
            <a:miter lim="800000"/>
            <a:headEnd/>
            <a:tailEnd/>
          </a:ln>
          <a:effectLst/>
        </p:spPr>
      </p:pic>
    </p:spTree>
    <p:extLst>
      <p:ext uri="{BB962C8B-B14F-4D97-AF65-F5344CB8AC3E}">
        <p14:creationId xmlns:p14="http://schemas.microsoft.com/office/powerpoint/2010/main" xmlns="" val="3235238551"/>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down)">
                                          <p:cBhvr>
                                            <p:cTn id="15" dur="750"/>
                                            <p:tgtEl>
                                              <p:spTgt spid="4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down)">
                                          <p:cBhvr>
                                            <p:cTn id="18" dur="750"/>
                                            <p:tgtEl>
                                              <p:spTgt spid="4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down)">
                                          <p:cBhvr>
                                            <p:cTn id="21" dur="750"/>
                                            <p:tgtEl>
                                              <p:spTgt spid="4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down)">
                                          <p:cBhvr>
                                            <p:cTn id="24" dur="750"/>
                                            <p:tgtEl>
                                              <p:spTgt spid="43"/>
                                            </p:tgtEl>
                                          </p:cBhvr>
                                        </p:animEffect>
                                      </p:childTnLst>
                                    </p:cTn>
                                  </p:par>
                                  <p:par>
                                    <p:cTn id="25" presetID="42" presetClass="entr" presetSubtype="0" fill="hold" grpId="0" nodeType="withEffect">
                                      <p:stCondLst>
                                        <p:cond delay="30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750"/>
                                            <p:tgtEl>
                                              <p:spTgt spid="48"/>
                                            </p:tgtEl>
                                          </p:cBhvr>
                                        </p:animEffect>
                                        <p:anim calcmode="lin" valueType="num">
                                          <p:cBhvr>
                                            <p:cTn id="28" dur="750" fill="hold"/>
                                            <p:tgtEl>
                                              <p:spTgt spid="48"/>
                                            </p:tgtEl>
                                            <p:attrNameLst>
                                              <p:attrName>ppt_x</p:attrName>
                                            </p:attrNameLst>
                                          </p:cBhvr>
                                          <p:tavLst>
                                            <p:tav tm="0">
                                              <p:val>
                                                <p:strVal val="#ppt_x"/>
                                              </p:val>
                                            </p:tav>
                                            <p:tav tm="100000">
                                              <p:val>
                                                <p:strVal val="#ppt_x"/>
                                              </p:val>
                                            </p:tav>
                                          </p:tavLst>
                                        </p:anim>
                                        <p:anim calcmode="lin" valueType="num">
                                          <p:cBhvr>
                                            <p:cTn id="29" dur="750" fill="hold"/>
                                            <p:tgtEl>
                                              <p:spTgt spid="4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30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50"/>
                                            <p:tgtEl>
                                              <p:spTgt spid="49"/>
                                            </p:tgtEl>
                                          </p:cBhvr>
                                        </p:animEffect>
                                        <p:anim calcmode="lin" valueType="num">
                                          <p:cBhvr>
                                            <p:cTn id="33" dur="750" fill="hold"/>
                                            <p:tgtEl>
                                              <p:spTgt spid="49"/>
                                            </p:tgtEl>
                                            <p:attrNameLst>
                                              <p:attrName>ppt_x</p:attrName>
                                            </p:attrNameLst>
                                          </p:cBhvr>
                                          <p:tavLst>
                                            <p:tav tm="0">
                                              <p:val>
                                                <p:strVal val="#ppt_x"/>
                                              </p:val>
                                            </p:tav>
                                            <p:tav tm="100000">
                                              <p:val>
                                                <p:strVal val="#ppt_x"/>
                                              </p:val>
                                            </p:tav>
                                          </p:tavLst>
                                        </p:anim>
                                        <p:anim calcmode="lin" valueType="num">
                                          <p:cBhvr>
                                            <p:cTn id="34" dur="750" fill="hold"/>
                                            <p:tgtEl>
                                              <p:spTgt spid="4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750"/>
                                            <p:tgtEl>
                                              <p:spTgt spid="50"/>
                                            </p:tgtEl>
                                          </p:cBhvr>
                                        </p:animEffect>
                                        <p:anim calcmode="lin" valueType="num">
                                          <p:cBhvr>
                                            <p:cTn id="38" dur="750" fill="hold"/>
                                            <p:tgtEl>
                                              <p:spTgt spid="50"/>
                                            </p:tgtEl>
                                            <p:attrNameLst>
                                              <p:attrName>ppt_x</p:attrName>
                                            </p:attrNameLst>
                                          </p:cBhvr>
                                          <p:tavLst>
                                            <p:tav tm="0">
                                              <p:val>
                                                <p:strVal val="#ppt_x"/>
                                              </p:val>
                                            </p:tav>
                                            <p:tav tm="100000">
                                              <p:val>
                                                <p:strVal val="#ppt_x"/>
                                              </p:val>
                                            </p:tav>
                                          </p:tavLst>
                                        </p:anim>
                                        <p:anim calcmode="lin" valueType="num">
                                          <p:cBhvr>
                                            <p:cTn id="39" dur="750" fill="hold"/>
                                            <p:tgtEl>
                                              <p:spTgt spid="5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750"/>
                                            <p:tgtEl>
                                              <p:spTgt spid="51"/>
                                            </p:tgtEl>
                                          </p:cBhvr>
                                        </p:animEffect>
                                        <p:anim calcmode="lin" valueType="num">
                                          <p:cBhvr>
                                            <p:cTn id="43" dur="750" fill="hold"/>
                                            <p:tgtEl>
                                              <p:spTgt spid="51"/>
                                            </p:tgtEl>
                                            <p:attrNameLst>
                                              <p:attrName>ppt_x</p:attrName>
                                            </p:attrNameLst>
                                          </p:cBhvr>
                                          <p:tavLst>
                                            <p:tav tm="0">
                                              <p:val>
                                                <p:strVal val="#ppt_x"/>
                                              </p:val>
                                            </p:tav>
                                            <p:tav tm="100000">
                                              <p:val>
                                                <p:strVal val="#ppt_x"/>
                                              </p:val>
                                            </p:tav>
                                          </p:tavLst>
                                        </p:anim>
                                        <p:anim calcmode="lin" valueType="num">
                                          <p:cBhvr>
                                            <p:cTn id="44" dur="750" fill="hold"/>
                                            <p:tgtEl>
                                              <p:spTgt spid="51"/>
                                            </p:tgtEl>
                                            <p:attrNameLst>
                                              <p:attrName>ppt_y</p:attrName>
                                            </p:attrNameLst>
                                          </p:cBhvr>
                                          <p:tavLst>
                                            <p:tav tm="0">
                                              <p:val>
                                                <p:strVal val="#ppt_y+.1"/>
                                              </p:val>
                                            </p:tav>
                                            <p:tav tm="100000">
                                              <p:val>
                                                <p:strVal val="#ppt_y"/>
                                              </p:val>
                                            </p:tav>
                                          </p:tavLst>
                                        </p:anim>
                                      </p:childTnLst>
                                    </p:cTn>
                                  </p:par>
                                </p:childTnLst>
                              </p:cTn>
                            </p:par>
                            <p:par>
                              <p:cTn id="45" fill="hold">
                                <p:stCondLst>
                                  <p:cond delay="2050"/>
                                </p:stCondLst>
                                <p:childTnLst>
                                  <p:par>
                                    <p:cTn id="46" presetID="22" presetClass="entr" presetSubtype="4"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down)">
                                          <p:cBhvr>
                                            <p:cTn id="48" dur="500"/>
                                            <p:tgtEl>
                                              <p:spTgt spid="4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down)">
                                          <p:cBhvr>
                                            <p:cTn id="51" dur="500"/>
                                            <p:tgtEl>
                                              <p:spTgt spid="4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childTnLst>
                              </p:cTn>
                            </p:par>
                            <p:par>
                              <p:cTn id="58" fill="hold">
                                <p:stCondLst>
                                  <p:cond delay="2550"/>
                                </p:stCondLst>
                                <p:childTnLst>
                                  <p:par>
                                    <p:cTn id="59" presetID="2" presetClass="entr" presetSubtype="2" fill="hold" grpId="0" nodeType="afterEffect" p14:presetBounceEnd="74000">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14:bounceEnd="74000">
                                          <p:cBhvr additive="base">
                                            <p:cTn id="61" dur="500" fill="hold"/>
                                            <p:tgtEl>
                                              <p:spTgt spid="37"/>
                                            </p:tgtEl>
                                            <p:attrNameLst>
                                              <p:attrName>ppt_x</p:attrName>
                                            </p:attrNameLst>
                                          </p:cBhvr>
                                          <p:tavLst>
                                            <p:tav tm="0">
                                              <p:val>
                                                <p:strVal val="1+#ppt_w/2"/>
                                              </p:val>
                                            </p:tav>
                                            <p:tav tm="100000">
                                              <p:val>
                                                <p:strVal val="#ppt_x"/>
                                              </p:val>
                                            </p:tav>
                                          </p:tavLst>
                                        </p:anim>
                                        <p:anim calcmode="lin" valueType="num" p14:bounceEnd="74000">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3050"/>
                                </p:stCondLst>
                                <p:childTnLst>
                                  <p:par>
                                    <p:cTn id="64" presetID="22" presetClass="entr" presetSubtype="4"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down)">
                                          <p:cBhvr>
                                            <p:cTn id="66" dur="500"/>
                                            <p:tgtEl>
                                              <p:spTgt spid="3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up)">
                                          <p:cBhvr>
                                            <p:cTn id="69" dur="500"/>
                                            <p:tgtEl>
                                              <p:spTgt spid="52"/>
                                            </p:tgtEl>
                                          </p:cBhvr>
                                        </p:animEffect>
                                      </p:childTnLst>
                                    </p:cTn>
                                  </p:par>
                                </p:childTnLst>
                              </p:cTn>
                            </p:par>
                            <p:par>
                              <p:cTn id="70" fill="hold">
                                <p:stCondLst>
                                  <p:cond delay="3550"/>
                                </p:stCondLst>
                                <p:childTnLst>
                                  <p:par>
                                    <p:cTn id="71" presetID="10" presetClass="entr" presetSubtype="0" fill="hold"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500"/>
                                            <p:tgtEl>
                                              <p:spTgt spid="53"/>
                                            </p:tgtEl>
                                          </p:cBhvr>
                                        </p:animEffect>
                                      </p:childTnLst>
                                    </p:cTn>
                                  </p:par>
                                </p:childTnLst>
                              </p:cTn>
                            </p:par>
                            <p:par>
                              <p:cTn id="74" fill="hold">
                                <p:stCondLst>
                                  <p:cond delay="40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8"/>
                                            </p:tgtEl>
                                            <p:attrNameLst>
                                              <p:attrName>ppt_y</p:attrName>
                                            </p:attrNameLst>
                                          </p:cBhvr>
                                          <p:tavLst>
                                            <p:tav tm="0">
                                              <p:val>
                                                <p:strVal val="#ppt_y"/>
                                              </p:val>
                                            </p:tav>
                                            <p:tav tm="100000">
                                              <p:val>
                                                <p:strVal val="#ppt_y"/>
                                              </p:val>
                                            </p:tav>
                                          </p:tavLst>
                                        </p:anim>
                                        <p:anim calcmode="lin" valueType="num">
                                          <p:cBhvr>
                                            <p:cTn id="7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animBg="1"/>
          <p:bldP spid="38" grpId="0"/>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down)">
                                          <p:cBhvr>
                                            <p:cTn id="15" dur="750"/>
                                            <p:tgtEl>
                                              <p:spTgt spid="4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down)">
                                          <p:cBhvr>
                                            <p:cTn id="18" dur="750"/>
                                            <p:tgtEl>
                                              <p:spTgt spid="4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down)">
                                          <p:cBhvr>
                                            <p:cTn id="21" dur="750"/>
                                            <p:tgtEl>
                                              <p:spTgt spid="4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down)">
                                          <p:cBhvr>
                                            <p:cTn id="24" dur="750"/>
                                            <p:tgtEl>
                                              <p:spTgt spid="43"/>
                                            </p:tgtEl>
                                          </p:cBhvr>
                                        </p:animEffect>
                                      </p:childTnLst>
                                    </p:cTn>
                                  </p:par>
                                  <p:par>
                                    <p:cTn id="25" presetID="42" presetClass="entr" presetSubtype="0" fill="hold" grpId="0" nodeType="withEffect">
                                      <p:stCondLst>
                                        <p:cond delay="30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750"/>
                                            <p:tgtEl>
                                              <p:spTgt spid="48"/>
                                            </p:tgtEl>
                                          </p:cBhvr>
                                        </p:animEffect>
                                        <p:anim calcmode="lin" valueType="num">
                                          <p:cBhvr>
                                            <p:cTn id="28" dur="750" fill="hold"/>
                                            <p:tgtEl>
                                              <p:spTgt spid="48"/>
                                            </p:tgtEl>
                                            <p:attrNameLst>
                                              <p:attrName>ppt_x</p:attrName>
                                            </p:attrNameLst>
                                          </p:cBhvr>
                                          <p:tavLst>
                                            <p:tav tm="0">
                                              <p:val>
                                                <p:strVal val="#ppt_x"/>
                                              </p:val>
                                            </p:tav>
                                            <p:tav tm="100000">
                                              <p:val>
                                                <p:strVal val="#ppt_x"/>
                                              </p:val>
                                            </p:tav>
                                          </p:tavLst>
                                        </p:anim>
                                        <p:anim calcmode="lin" valueType="num">
                                          <p:cBhvr>
                                            <p:cTn id="29" dur="750" fill="hold"/>
                                            <p:tgtEl>
                                              <p:spTgt spid="4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30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50"/>
                                            <p:tgtEl>
                                              <p:spTgt spid="49"/>
                                            </p:tgtEl>
                                          </p:cBhvr>
                                        </p:animEffect>
                                        <p:anim calcmode="lin" valueType="num">
                                          <p:cBhvr>
                                            <p:cTn id="33" dur="750" fill="hold"/>
                                            <p:tgtEl>
                                              <p:spTgt spid="49"/>
                                            </p:tgtEl>
                                            <p:attrNameLst>
                                              <p:attrName>ppt_x</p:attrName>
                                            </p:attrNameLst>
                                          </p:cBhvr>
                                          <p:tavLst>
                                            <p:tav tm="0">
                                              <p:val>
                                                <p:strVal val="#ppt_x"/>
                                              </p:val>
                                            </p:tav>
                                            <p:tav tm="100000">
                                              <p:val>
                                                <p:strVal val="#ppt_x"/>
                                              </p:val>
                                            </p:tav>
                                          </p:tavLst>
                                        </p:anim>
                                        <p:anim calcmode="lin" valueType="num">
                                          <p:cBhvr>
                                            <p:cTn id="34" dur="750" fill="hold"/>
                                            <p:tgtEl>
                                              <p:spTgt spid="4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3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750"/>
                                            <p:tgtEl>
                                              <p:spTgt spid="50"/>
                                            </p:tgtEl>
                                          </p:cBhvr>
                                        </p:animEffect>
                                        <p:anim calcmode="lin" valueType="num">
                                          <p:cBhvr>
                                            <p:cTn id="38" dur="750" fill="hold"/>
                                            <p:tgtEl>
                                              <p:spTgt spid="50"/>
                                            </p:tgtEl>
                                            <p:attrNameLst>
                                              <p:attrName>ppt_x</p:attrName>
                                            </p:attrNameLst>
                                          </p:cBhvr>
                                          <p:tavLst>
                                            <p:tav tm="0">
                                              <p:val>
                                                <p:strVal val="#ppt_x"/>
                                              </p:val>
                                            </p:tav>
                                            <p:tav tm="100000">
                                              <p:val>
                                                <p:strVal val="#ppt_x"/>
                                              </p:val>
                                            </p:tav>
                                          </p:tavLst>
                                        </p:anim>
                                        <p:anim calcmode="lin" valueType="num">
                                          <p:cBhvr>
                                            <p:cTn id="39" dur="750" fill="hold"/>
                                            <p:tgtEl>
                                              <p:spTgt spid="5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750"/>
                                            <p:tgtEl>
                                              <p:spTgt spid="51"/>
                                            </p:tgtEl>
                                          </p:cBhvr>
                                        </p:animEffect>
                                        <p:anim calcmode="lin" valueType="num">
                                          <p:cBhvr>
                                            <p:cTn id="43" dur="750" fill="hold"/>
                                            <p:tgtEl>
                                              <p:spTgt spid="51"/>
                                            </p:tgtEl>
                                            <p:attrNameLst>
                                              <p:attrName>ppt_x</p:attrName>
                                            </p:attrNameLst>
                                          </p:cBhvr>
                                          <p:tavLst>
                                            <p:tav tm="0">
                                              <p:val>
                                                <p:strVal val="#ppt_x"/>
                                              </p:val>
                                            </p:tav>
                                            <p:tav tm="100000">
                                              <p:val>
                                                <p:strVal val="#ppt_x"/>
                                              </p:val>
                                            </p:tav>
                                          </p:tavLst>
                                        </p:anim>
                                        <p:anim calcmode="lin" valueType="num">
                                          <p:cBhvr>
                                            <p:cTn id="44" dur="750" fill="hold"/>
                                            <p:tgtEl>
                                              <p:spTgt spid="51"/>
                                            </p:tgtEl>
                                            <p:attrNameLst>
                                              <p:attrName>ppt_y</p:attrName>
                                            </p:attrNameLst>
                                          </p:cBhvr>
                                          <p:tavLst>
                                            <p:tav tm="0">
                                              <p:val>
                                                <p:strVal val="#ppt_y+.1"/>
                                              </p:val>
                                            </p:tav>
                                            <p:tav tm="100000">
                                              <p:val>
                                                <p:strVal val="#ppt_y"/>
                                              </p:val>
                                            </p:tav>
                                          </p:tavLst>
                                        </p:anim>
                                      </p:childTnLst>
                                    </p:cTn>
                                  </p:par>
                                </p:childTnLst>
                              </p:cTn>
                            </p:par>
                            <p:par>
                              <p:cTn id="45" fill="hold">
                                <p:stCondLst>
                                  <p:cond delay="2050"/>
                                </p:stCondLst>
                                <p:childTnLst>
                                  <p:par>
                                    <p:cTn id="46" presetID="22" presetClass="entr" presetSubtype="4"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down)">
                                          <p:cBhvr>
                                            <p:cTn id="48" dur="500"/>
                                            <p:tgtEl>
                                              <p:spTgt spid="4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down)">
                                          <p:cBhvr>
                                            <p:cTn id="51" dur="500"/>
                                            <p:tgtEl>
                                              <p:spTgt spid="4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down)">
                                          <p:cBhvr>
                                            <p:cTn id="57" dur="500"/>
                                            <p:tgtEl>
                                              <p:spTgt spid="47"/>
                                            </p:tgtEl>
                                          </p:cBhvr>
                                        </p:animEffect>
                                      </p:childTnLst>
                                    </p:cTn>
                                  </p:par>
                                </p:childTnLst>
                              </p:cTn>
                            </p:par>
                            <p:par>
                              <p:cTn id="58" fill="hold">
                                <p:stCondLst>
                                  <p:cond delay="2550"/>
                                </p:stCondLst>
                                <p:childTnLst>
                                  <p:par>
                                    <p:cTn id="59" presetID="2" presetClass="entr" presetSubtype="2"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1+#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3050"/>
                                </p:stCondLst>
                                <p:childTnLst>
                                  <p:par>
                                    <p:cTn id="64" presetID="22" presetClass="entr" presetSubtype="4"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down)">
                                          <p:cBhvr>
                                            <p:cTn id="66" dur="500"/>
                                            <p:tgtEl>
                                              <p:spTgt spid="36"/>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up)">
                                          <p:cBhvr>
                                            <p:cTn id="69" dur="500"/>
                                            <p:tgtEl>
                                              <p:spTgt spid="52"/>
                                            </p:tgtEl>
                                          </p:cBhvr>
                                        </p:animEffect>
                                      </p:childTnLst>
                                    </p:cTn>
                                  </p:par>
                                </p:childTnLst>
                              </p:cTn>
                            </p:par>
                            <p:par>
                              <p:cTn id="70" fill="hold">
                                <p:stCondLst>
                                  <p:cond delay="3550"/>
                                </p:stCondLst>
                                <p:childTnLst>
                                  <p:par>
                                    <p:cTn id="71" presetID="10" presetClass="entr" presetSubtype="0" fill="hold" nodeType="after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fade">
                                          <p:cBhvr>
                                            <p:cTn id="73" dur="500"/>
                                            <p:tgtEl>
                                              <p:spTgt spid="53"/>
                                            </p:tgtEl>
                                          </p:cBhvr>
                                        </p:animEffect>
                                      </p:childTnLst>
                                    </p:cTn>
                                  </p:par>
                                </p:childTnLst>
                              </p:cTn>
                            </p:par>
                            <p:par>
                              <p:cTn id="74" fill="hold">
                                <p:stCondLst>
                                  <p:cond delay="40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38"/>
                                            </p:tgtEl>
                                            <p:attrNameLst>
                                              <p:attrName>ppt_y</p:attrName>
                                            </p:attrNameLst>
                                          </p:cBhvr>
                                          <p:tavLst>
                                            <p:tav tm="0">
                                              <p:val>
                                                <p:strVal val="#ppt_y"/>
                                              </p:val>
                                            </p:tav>
                                            <p:tav tm="100000">
                                              <p:val>
                                                <p:strVal val="#ppt_y"/>
                                              </p:val>
                                            </p:tav>
                                          </p:tavLst>
                                        </p:anim>
                                        <p:anim calcmode="lin" valueType="num">
                                          <p:cBhvr>
                                            <p:cTn id="7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animBg="1"/>
          <p:bldP spid="38" grpId="0"/>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43" name="Freeform 3"/>
          <p:cNvSpPr>
            <a:spLocks/>
          </p:cNvSpPr>
          <p:nvPr/>
        </p:nvSpPr>
        <p:spPr bwMode="gray">
          <a:xfrm>
            <a:off x="6361113" y="1382713"/>
            <a:ext cx="2157412" cy="3425825"/>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chemeClr val="hlink"/>
              </a:gs>
              <a:gs pos="100000">
                <a:schemeClr val="hlink">
                  <a:gamma/>
                  <a:shade val="46275"/>
                  <a:invGamma/>
                </a:scheme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chemeClr val="hlink"/>
            </a:extrusionClr>
          </a:sp3d>
        </p:spPr>
        <p:txBody>
          <a:bodyPr>
            <a:flatTx/>
          </a:bodyPr>
          <a:lstStyle/>
          <a:p>
            <a:pPr>
              <a:defRPr/>
            </a:pPr>
            <a:endParaRPr lang="zh-CN" altLang="en-US">
              <a:solidFill>
                <a:srgbClr val="000000"/>
              </a:solidFill>
            </a:endParaRPr>
          </a:p>
        </p:txBody>
      </p:sp>
      <p:sp>
        <p:nvSpPr>
          <p:cNvPr id="44" name="Freeform 7"/>
          <p:cNvSpPr>
            <a:spLocks/>
          </p:cNvSpPr>
          <p:nvPr/>
        </p:nvSpPr>
        <p:spPr bwMode="gray">
          <a:xfrm>
            <a:off x="3716338" y="1382713"/>
            <a:ext cx="2157412" cy="3425825"/>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chemeClr val="accent2"/>
              </a:gs>
              <a:gs pos="100000">
                <a:schemeClr val="accent2">
                  <a:gamma/>
                  <a:shade val="46275"/>
                  <a:invGamma/>
                </a:scheme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chemeClr val="accent2"/>
            </a:extrusionClr>
          </a:sp3d>
        </p:spPr>
        <p:txBody>
          <a:bodyPr>
            <a:flatTx/>
          </a:bodyPr>
          <a:lstStyle/>
          <a:p>
            <a:pPr>
              <a:defRPr/>
            </a:pPr>
            <a:endParaRPr lang="zh-CN" altLang="en-US">
              <a:solidFill>
                <a:srgbClr val="000000"/>
              </a:solidFill>
            </a:endParaRPr>
          </a:p>
        </p:txBody>
      </p:sp>
      <p:sp>
        <p:nvSpPr>
          <p:cNvPr id="45" name="Freeform 12"/>
          <p:cNvSpPr>
            <a:spLocks/>
          </p:cNvSpPr>
          <p:nvPr/>
        </p:nvSpPr>
        <p:spPr bwMode="gray">
          <a:xfrm>
            <a:off x="1054102" y="1431925"/>
            <a:ext cx="2157413" cy="3425825"/>
          </a:xfrm>
          <a:custGeom>
            <a:avLst/>
            <a:gdLst/>
            <a:ahLst/>
            <a:cxnLst>
              <a:cxn ang="0">
                <a:pos x="0" y="207"/>
              </a:cxn>
              <a:cxn ang="0">
                <a:pos x="1" y="1987"/>
              </a:cxn>
              <a:cxn ang="0">
                <a:pos x="309" y="2154"/>
              </a:cxn>
              <a:cxn ang="0">
                <a:pos x="681" y="2040"/>
              </a:cxn>
              <a:cxn ang="0">
                <a:pos x="999" y="1902"/>
              </a:cxn>
              <a:cxn ang="0">
                <a:pos x="1359" y="2017"/>
              </a:cxn>
              <a:cxn ang="0">
                <a:pos x="1359" y="180"/>
              </a:cxn>
              <a:cxn ang="0">
                <a:pos x="1025" y="21"/>
              </a:cxn>
              <a:cxn ang="0">
                <a:pos x="366" y="378"/>
              </a:cxn>
              <a:cxn ang="0">
                <a:pos x="0" y="207"/>
              </a:cxn>
            </a:cxnLst>
            <a:rect l="0" t="0" r="r" b="b"/>
            <a:pathLst>
              <a:path w="1359" h="2158">
                <a:moveTo>
                  <a:pt x="0" y="207"/>
                </a:moveTo>
                <a:cubicBezTo>
                  <a:pt x="0" y="1097"/>
                  <a:pt x="1" y="1987"/>
                  <a:pt x="1" y="1987"/>
                </a:cubicBezTo>
                <a:cubicBezTo>
                  <a:pt x="105" y="2151"/>
                  <a:pt x="210" y="2148"/>
                  <a:pt x="309" y="2154"/>
                </a:cubicBezTo>
                <a:cubicBezTo>
                  <a:pt x="421" y="2158"/>
                  <a:pt x="576" y="2091"/>
                  <a:pt x="681" y="2040"/>
                </a:cubicBezTo>
                <a:cubicBezTo>
                  <a:pt x="786" y="1989"/>
                  <a:pt x="843" y="1908"/>
                  <a:pt x="999" y="1902"/>
                </a:cubicBezTo>
                <a:cubicBezTo>
                  <a:pt x="1155" y="1896"/>
                  <a:pt x="1224" y="1908"/>
                  <a:pt x="1359" y="2017"/>
                </a:cubicBezTo>
                <a:lnTo>
                  <a:pt x="1359" y="180"/>
                </a:lnTo>
                <a:cubicBezTo>
                  <a:pt x="1272" y="72"/>
                  <a:pt x="1219" y="0"/>
                  <a:pt x="1025" y="21"/>
                </a:cubicBezTo>
                <a:cubicBezTo>
                  <a:pt x="831" y="42"/>
                  <a:pt x="644" y="378"/>
                  <a:pt x="366" y="378"/>
                </a:cubicBezTo>
                <a:cubicBezTo>
                  <a:pt x="88" y="378"/>
                  <a:pt x="87" y="222"/>
                  <a:pt x="0" y="207"/>
                </a:cubicBezTo>
                <a:close/>
              </a:path>
            </a:pathLst>
          </a:custGeom>
          <a:gradFill rotWithShape="1">
            <a:gsLst>
              <a:gs pos="0">
                <a:schemeClr val="accent1"/>
              </a:gs>
              <a:gs pos="100000">
                <a:schemeClr val="accent1">
                  <a:gamma/>
                  <a:shade val="46275"/>
                  <a:invGamma/>
                </a:schemeClr>
              </a:gs>
            </a:gsLst>
            <a:lin ang="5400000" scaled="1"/>
          </a:gradFill>
          <a:ln w="9525">
            <a:round/>
            <a:headEnd/>
            <a:tailEnd/>
          </a:ln>
          <a:effectLst/>
          <a:scene3d>
            <a:camera prst="legacyPerspectiveTop"/>
            <a:lightRig rig="legacyNormal2" dir="t"/>
          </a:scene3d>
          <a:sp3d extrusionH="887400" prstMaterial="legacyMatte">
            <a:bevelT w="13500" h="13500" prst="angle"/>
            <a:bevelB w="13500" h="13500" prst="angle"/>
            <a:extrusionClr>
              <a:schemeClr val="accent1"/>
            </a:extrusionClr>
          </a:sp3d>
        </p:spPr>
        <p:txBody>
          <a:bodyPr>
            <a:flatTx/>
          </a:bodyPr>
          <a:lstStyle/>
          <a:p>
            <a:pPr>
              <a:defRPr/>
            </a:pPr>
            <a:endParaRPr lang="zh-CN" altLang="en-US">
              <a:solidFill>
                <a:srgbClr val="000000"/>
              </a:solidFill>
            </a:endParaRPr>
          </a:p>
        </p:txBody>
      </p:sp>
      <p:grpSp>
        <p:nvGrpSpPr>
          <p:cNvPr id="46" name="组合 45"/>
          <p:cNvGrpSpPr/>
          <p:nvPr/>
        </p:nvGrpSpPr>
        <p:grpSpPr>
          <a:xfrm>
            <a:off x="1249365" y="1173163"/>
            <a:ext cx="720725" cy="822325"/>
            <a:chOff x="925513" y="1884363"/>
            <a:chExt cx="720725" cy="822325"/>
          </a:xfrm>
        </p:grpSpPr>
        <p:grpSp>
          <p:nvGrpSpPr>
            <p:cNvPr id="47" name="Group 20"/>
            <p:cNvGrpSpPr>
              <a:grpSpLocks/>
            </p:cNvGrpSpPr>
            <p:nvPr/>
          </p:nvGrpSpPr>
          <p:grpSpPr bwMode="auto">
            <a:xfrm>
              <a:off x="925513" y="1884363"/>
              <a:ext cx="720725" cy="822325"/>
              <a:chOff x="192" y="1917"/>
              <a:chExt cx="1042" cy="1102"/>
            </a:xfrm>
          </p:grpSpPr>
          <p:grpSp>
            <p:nvGrpSpPr>
              <p:cNvPr id="49" name="Group 21"/>
              <p:cNvGrpSpPr>
                <a:grpSpLocks/>
              </p:cNvGrpSpPr>
              <p:nvPr/>
            </p:nvGrpSpPr>
            <p:grpSpPr bwMode="auto">
              <a:xfrm>
                <a:off x="192" y="1917"/>
                <a:ext cx="1042" cy="1102"/>
                <a:chOff x="192" y="1917"/>
                <a:chExt cx="1042" cy="1102"/>
              </a:xfrm>
            </p:grpSpPr>
            <p:pic>
              <p:nvPicPr>
                <p:cNvPr id="51" name="Picture 22" descr="light_shadow"/>
                <p:cNvPicPr>
                  <a:picLocks noChangeAspect="1" noChangeArrowheads="1"/>
                </p:cNvPicPr>
                <p:nvPr/>
              </p:nvPicPr>
              <p:blipFill>
                <a:blip r:embed="rId2" cstate="print">
                  <a:lum bright="-78000" contrast="-78000"/>
                </a:blip>
                <a:srcRect/>
                <a:stretch>
                  <a:fillRect/>
                </a:stretch>
              </p:blipFill>
              <p:spPr bwMode="gray">
                <a:xfrm>
                  <a:off x="291" y="2781"/>
                  <a:ext cx="858" cy="238"/>
                </a:xfrm>
                <a:prstGeom prst="rect">
                  <a:avLst/>
                </a:prstGeom>
                <a:noFill/>
                <a:ln w="9525">
                  <a:noFill/>
                  <a:miter lim="800000"/>
                  <a:headEnd/>
                  <a:tailEnd/>
                </a:ln>
              </p:spPr>
            </p:pic>
            <p:pic>
              <p:nvPicPr>
                <p:cNvPr id="52" name="Picture 23" descr="circuler_1"/>
                <p:cNvPicPr>
                  <a:picLocks noChangeAspect="1" noChangeArrowheads="1"/>
                </p:cNvPicPr>
                <p:nvPr/>
              </p:nvPicPr>
              <p:blipFill>
                <a:blip r:embed="rId3" cstate="print"/>
                <a:srcRect/>
                <a:stretch>
                  <a:fillRect/>
                </a:stretch>
              </p:blipFill>
              <p:spPr bwMode="gray">
                <a:xfrm>
                  <a:off x="192" y="1917"/>
                  <a:ext cx="1042" cy="1016"/>
                </a:xfrm>
                <a:prstGeom prst="rect">
                  <a:avLst/>
                </a:prstGeom>
                <a:noFill/>
                <a:ln w="9525">
                  <a:noFill/>
                  <a:miter lim="800000"/>
                  <a:headEnd/>
                  <a:tailEnd/>
                </a:ln>
              </p:spPr>
            </p:pic>
            <p:sp>
              <p:nvSpPr>
                <p:cNvPr id="53" name="Oval 24"/>
                <p:cNvSpPr>
                  <a:spLocks noChangeArrowheads="1"/>
                </p:cNvSpPr>
                <p:nvPr/>
              </p:nvSpPr>
              <p:spPr bwMode="gray">
                <a:xfrm>
                  <a:off x="192" y="1917"/>
                  <a:ext cx="1035" cy="1019"/>
                </a:xfrm>
                <a:prstGeom prst="ellipse">
                  <a:avLst/>
                </a:prstGeom>
                <a:gradFill rotWithShape="1">
                  <a:gsLst>
                    <a:gs pos="0">
                      <a:schemeClr val="accent1">
                        <a:gamma/>
                        <a:shade val="46275"/>
                        <a:invGamma/>
                        <a:alpha val="89999"/>
                      </a:schemeClr>
                    </a:gs>
                    <a:gs pos="50000">
                      <a:schemeClr val="accent1">
                        <a:alpha val="55000"/>
                      </a:schemeClr>
                    </a:gs>
                    <a:gs pos="100000">
                      <a:schemeClr val="accent1">
                        <a:gamma/>
                        <a:shade val="46275"/>
                        <a:invGamma/>
                        <a:alpha val="89999"/>
                      </a:schemeClr>
                    </a:gs>
                  </a:gsLst>
                  <a:lin ang="5400000" scaled="1"/>
                </a:gradFill>
                <a:ln w="9525" algn="ctr">
                  <a:noFill/>
                  <a:round/>
                  <a:headEnd/>
                  <a:tailEnd/>
                </a:ln>
                <a:effectLst/>
              </p:spPr>
              <p:txBody>
                <a:bodyPr wrap="none" anchor="ctr"/>
                <a:lstStyle/>
                <a:p>
                  <a:pPr>
                    <a:defRPr/>
                  </a:pPr>
                  <a:endParaRPr lang="zh-CN" altLang="en-US">
                    <a:solidFill>
                      <a:srgbClr val="000000"/>
                    </a:solidFill>
                  </a:endParaRPr>
                </a:p>
              </p:txBody>
            </p:sp>
          </p:grpSp>
          <p:pic>
            <p:nvPicPr>
              <p:cNvPr id="50" name="Picture 25" descr="Picture2"/>
              <p:cNvPicPr>
                <a:picLocks noChangeAspect="1" noChangeArrowheads="1"/>
              </p:cNvPicPr>
              <p:nvPr/>
            </p:nvPicPr>
            <p:blipFill>
              <a:blip r:embed="rId4" cstate="print"/>
              <a:srcRect/>
              <a:stretch>
                <a:fillRect/>
              </a:stretch>
            </p:blipFill>
            <p:spPr bwMode="gray">
              <a:xfrm>
                <a:off x="296" y="1927"/>
                <a:ext cx="823" cy="360"/>
              </a:xfrm>
              <a:prstGeom prst="rect">
                <a:avLst/>
              </a:prstGeom>
              <a:noFill/>
              <a:ln w="9525">
                <a:noFill/>
                <a:miter lim="800000"/>
                <a:headEnd/>
                <a:tailEnd/>
              </a:ln>
            </p:spPr>
          </p:pic>
        </p:grpSp>
        <p:sp>
          <p:nvSpPr>
            <p:cNvPr id="48" name="WordArt 26"/>
            <p:cNvSpPr>
              <a:spLocks noChangeArrowheads="1" noChangeShapeType="1" noTextEdit="1"/>
            </p:cNvSpPr>
            <p:nvPr/>
          </p:nvSpPr>
          <p:spPr bwMode="gray">
            <a:xfrm>
              <a:off x="1017588" y="2071688"/>
              <a:ext cx="520700" cy="420687"/>
            </a:xfrm>
            <a:prstGeom prst="rect">
              <a:avLst/>
            </a:prstGeom>
          </p:spPr>
          <p:txBody>
            <a:bodyPr wrap="none" fromWordArt="1">
              <a:prstTxWarp prst="textPlain">
                <a:avLst>
                  <a:gd name="adj" fmla="val 50000"/>
                </a:avLst>
              </a:prstTxWarp>
            </a:bodyPr>
            <a:lstStyle/>
            <a:p>
              <a:pPr algn="ctr"/>
              <a:r>
                <a:rPr lang="en-US" altLang="zh-CN" sz="3600" i="1" kern="10" dirty="0">
                  <a:ln w="9525">
                    <a:noFill/>
                    <a:round/>
                    <a:headEnd/>
                    <a:tailEnd/>
                  </a:ln>
                  <a:solidFill>
                    <a:srgbClr val="FCFCFC">
                      <a:alpha val="59999"/>
                    </a:srgbClr>
                  </a:solidFill>
                  <a:latin typeface="Arial Black"/>
                </a:rPr>
                <a:t>01</a:t>
              </a:r>
              <a:endParaRPr lang="zh-CN" altLang="en-US" sz="3600" i="1" kern="10" dirty="0">
                <a:ln w="9525">
                  <a:noFill/>
                  <a:round/>
                  <a:headEnd/>
                  <a:tailEnd/>
                </a:ln>
                <a:solidFill>
                  <a:srgbClr val="FCFCFC">
                    <a:alpha val="59999"/>
                  </a:srgbClr>
                </a:solidFill>
                <a:latin typeface="Arial Black"/>
              </a:endParaRPr>
            </a:p>
          </p:txBody>
        </p:sp>
      </p:grpSp>
      <p:grpSp>
        <p:nvGrpSpPr>
          <p:cNvPr id="54" name="组合 53"/>
          <p:cNvGrpSpPr/>
          <p:nvPr/>
        </p:nvGrpSpPr>
        <p:grpSpPr>
          <a:xfrm>
            <a:off x="3863977" y="1117600"/>
            <a:ext cx="739775" cy="822325"/>
            <a:chOff x="3540125" y="1828800"/>
            <a:chExt cx="739775" cy="822325"/>
          </a:xfrm>
        </p:grpSpPr>
        <p:grpSp>
          <p:nvGrpSpPr>
            <p:cNvPr id="55" name="Group 29"/>
            <p:cNvGrpSpPr>
              <a:grpSpLocks/>
            </p:cNvGrpSpPr>
            <p:nvPr/>
          </p:nvGrpSpPr>
          <p:grpSpPr bwMode="auto">
            <a:xfrm>
              <a:off x="3540125" y="1828800"/>
              <a:ext cx="739775" cy="822325"/>
              <a:chOff x="2608" y="1076"/>
              <a:chExt cx="466" cy="518"/>
            </a:xfrm>
          </p:grpSpPr>
          <p:grpSp>
            <p:nvGrpSpPr>
              <p:cNvPr id="57" name="Group 30"/>
              <p:cNvGrpSpPr>
                <a:grpSpLocks/>
              </p:cNvGrpSpPr>
              <p:nvPr/>
            </p:nvGrpSpPr>
            <p:grpSpPr bwMode="auto">
              <a:xfrm>
                <a:off x="2608" y="1076"/>
                <a:ext cx="466" cy="518"/>
                <a:chOff x="2608" y="1076"/>
                <a:chExt cx="466" cy="518"/>
              </a:xfrm>
            </p:grpSpPr>
            <p:pic>
              <p:nvPicPr>
                <p:cNvPr id="59" name="Picture 31" descr="light_shadow"/>
                <p:cNvPicPr>
                  <a:picLocks noChangeAspect="1" noChangeArrowheads="1"/>
                </p:cNvPicPr>
                <p:nvPr/>
              </p:nvPicPr>
              <p:blipFill>
                <a:blip r:embed="rId5" cstate="print">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60" name="Picture 32" descr="circuler_1"/>
                <p:cNvPicPr>
                  <a:picLocks noChangeAspect="1" noChangeArrowheads="1"/>
                </p:cNvPicPr>
                <p:nvPr/>
              </p:nvPicPr>
              <p:blipFill>
                <a:blip r:embed="rId6" cstate="print"/>
                <a:srcRect/>
                <a:stretch>
                  <a:fillRect/>
                </a:stretch>
              </p:blipFill>
              <p:spPr bwMode="gray">
                <a:xfrm>
                  <a:off x="2608" y="1076"/>
                  <a:ext cx="466" cy="478"/>
                </a:xfrm>
                <a:prstGeom prst="rect">
                  <a:avLst/>
                </a:prstGeom>
                <a:noFill/>
                <a:ln w="9525">
                  <a:noFill/>
                  <a:miter lim="800000"/>
                  <a:headEnd/>
                  <a:tailEnd/>
                </a:ln>
              </p:spPr>
            </p:pic>
            <p:sp>
              <p:nvSpPr>
                <p:cNvPr id="61" name="Oval 33"/>
                <p:cNvSpPr>
                  <a:spLocks noChangeArrowheads="1"/>
                </p:cNvSpPr>
                <p:nvPr/>
              </p:nvSpPr>
              <p:spPr bwMode="gray">
                <a:xfrm>
                  <a:off x="2608" y="1076"/>
                  <a:ext cx="463" cy="479"/>
                </a:xfrm>
                <a:prstGeom prst="ellipse">
                  <a:avLst/>
                </a:prstGeom>
                <a:gradFill rotWithShape="1">
                  <a:gsLst>
                    <a:gs pos="0">
                      <a:schemeClr val="accent2">
                        <a:gamma/>
                        <a:shade val="46275"/>
                        <a:invGamma/>
                        <a:alpha val="89999"/>
                      </a:schemeClr>
                    </a:gs>
                    <a:gs pos="50000">
                      <a:schemeClr val="accent2">
                        <a:alpha val="55000"/>
                      </a:schemeClr>
                    </a:gs>
                    <a:gs pos="100000">
                      <a:schemeClr val="accent2">
                        <a:gamma/>
                        <a:shade val="46275"/>
                        <a:invGamma/>
                        <a:alpha val="89999"/>
                      </a:schemeClr>
                    </a:gs>
                  </a:gsLst>
                  <a:lin ang="5400000" scaled="1"/>
                </a:gradFill>
                <a:ln w="9525" algn="ctr">
                  <a:noFill/>
                  <a:round/>
                  <a:headEnd/>
                  <a:tailEnd/>
                </a:ln>
                <a:effectLst/>
              </p:spPr>
              <p:txBody>
                <a:bodyPr wrap="none" anchor="ctr"/>
                <a:lstStyle/>
                <a:p>
                  <a:pPr>
                    <a:defRPr/>
                  </a:pPr>
                  <a:endParaRPr lang="zh-CN" altLang="en-US">
                    <a:solidFill>
                      <a:srgbClr val="000000"/>
                    </a:solidFill>
                  </a:endParaRPr>
                </a:p>
              </p:txBody>
            </p:sp>
          </p:grpSp>
          <p:pic>
            <p:nvPicPr>
              <p:cNvPr id="58" name="Picture 34" descr="Picture2"/>
              <p:cNvPicPr>
                <a:picLocks noChangeAspect="1" noChangeArrowheads="1"/>
              </p:cNvPicPr>
              <p:nvPr/>
            </p:nvPicPr>
            <p:blipFill>
              <a:blip r:embed="rId4" cstate="print"/>
              <a:srcRect/>
              <a:stretch>
                <a:fillRect/>
              </a:stretch>
            </p:blipFill>
            <p:spPr bwMode="gray">
              <a:xfrm>
                <a:off x="2665" y="1081"/>
                <a:ext cx="359" cy="169"/>
              </a:xfrm>
              <a:prstGeom prst="rect">
                <a:avLst/>
              </a:prstGeom>
              <a:noFill/>
              <a:ln w="9525">
                <a:noFill/>
                <a:miter lim="800000"/>
                <a:headEnd/>
                <a:tailEnd/>
              </a:ln>
            </p:spPr>
          </p:pic>
        </p:grpSp>
        <p:sp>
          <p:nvSpPr>
            <p:cNvPr id="56" name="WordArt 35"/>
            <p:cNvSpPr>
              <a:spLocks noChangeArrowheads="1" noChangeShapeType="1" noTextEdit="1"/>
            </p:cNvSpPr>
            <p:nvPr/>
          </p:nvSpPr>
          <p:spPr bwMode="gray">
            <a:xfrm>
              <a:off x="3652838" y="2003425"/>
              <a:ext cx="530225" cy="420688"/>
            </a:xfrm>
            <a:prstGeom prst="rect">
              <a:avLst/>
            </a:prstGeom>
          </p:spPr>
          <p:txBody>
            <a:bodyPr wrap="none" fromWordArt="1">
              <a:prstTxWarp prst="textPlain">
                <a:avLst>
                  <a:gd name="adj" fmla="val 50000"/>
                </a:avLst>
              </a:prstTxWarp>
            </a:bodyPr>
            <a:lstStyle/>
            <a:p>
              <a:pPr algn="ctr"/>
              <a:r>
                <a:rPr lang="en-US" altLang="zh-CN" sz="3600" i="1" kern="10">
                  <a:ln w="9525">
                    <a:noFill/>
                    <a:round/>
                    <a:headEnd/>
                    <a:tailEnd/>
                  </a:ln>
                  <a:solidFill>
                    <a:srgbClr val="FCFCFC">
                      <a:alpha val="59999"/>
                    </a:srgbClr>
                  </a:solidFill>
                  <a:latin typeface="Arial Black"/>
                </a:rPr>
                <a:t>02</a:t>
              </a:r>
              <a:endParaRPr lang="zh-CN" altLang="en-US" sz="3600" i="1" kern="10">
                <a:ln w="9525">
                  <a:noFill/>
                  <a:round/>
                  <a:headEnd/>
                  <a:tailEnd/>
                </a:ln>
                <a:solidFill>
                  <a:srgbClr val="FCFCFC">
                    <a:alpha val="59999"/>
                  </a:srgbClr>
                </a:solidFill>
                <a:latin typeface="Arial Black"/>
              </a:endParaRPr>
            </a:p>
          </p:txBody>
        </p:sp>
      </p:grpSp>
      <p:grpSp>
        <p:nvGrpSpPr>
          <p:cNvPr id="62" name="组合 61"/>
          <p:cNvGrpSpPr/>
          <p:nvPr/>
        </p:nvGrpSpPr>
        <p:grpSpPr>
          <a:xfrm>
            <a:off x="6510340" y="1128713"/>
            <a:ext cx="739775" cy="822325"/>
            <a:chOff x="6186488" y="1839913"/>
            <a:chExt cx="739775" cy="822325"/>
          </a:xfrm>
        </p:grpSpPr>
        <p:pic>
          <p:nvPicPr>
            <p:cNvPr id="63" name="Picture 38" descr="Picture2"/>
            <p:cNvPicPr>
              <a:picLocks noChangeAspect="1" noChangeArrowheads="1"/>
            </p:cNvPicPr>
            <p:nvPr/>
          </p:nvPicPr>
          <p:blipFill>
            <a:blip r:embed="rId4" cstate="print"/>
            <a:srcRect/>
            <a:stretch>
              <a:fillRect/>
            </a:stretch>
          </p:blipFill>
          <p:spPr bwMode="gray">
            <a:xfrm>
              <a:off x="6299200" y="1852613"/>
              <a:ext cx="569913" cy="268287"/>
            </a:xfrm>
            <a:prstGeom prst="rect">
              <a:avLst/>
            </a:prstGeom>
            <a:noFill/>
            <a:ln w="9525">
              <a:noFill/>
              <a:miter lim="800000"/>
              <a:headEnd/>
              <a:tailEnd/>
            </a:ln>
          </p:spPr>
        </p:pic>
        <p:grpSp>
          <p:nvGrpSpPr>
            <p:cNvPr id="64" name="Group 41"/>
            <p:cNvGrpSpPr>
              <a:grpSpLocks/>
            </p:cNvGrpSpPr>
            <p:nvPr/>
          </p:nvGrpSpPr>
          <p:grpSpPr bwMode="auto">
            <a:xfrm>
              <a:off x="6186488" y="1839913"/>
              <a:ext cx="739775" cy="822325"/>
              <a:chOff x="2608" y="1076"/>
              <a:chExt cx="466" cy="518"/>
            </a:xfrm>
          </p:grpSpPr>
          <p:grpSp>
            <p:nvGrpSpPr>
              <p:cNvPr id="66" name="Group 42"/>
              <p:cNvGrpSpPr>
                <a:grpSpLocks/>
              </p:cNvGrpSpPr>
              <p:nvPr/>
            </p:nvGrpSpPr>
            <p:grpSpPr bwMode="auto">
              <a:xfrm>
                <a:off x="2608" y="1076"/>
                <a:ext cx="466" cy="518"/>
                <a:chOff x="2608" y="1076"/>
                <a:chExt cx="466" cy="518"/>
              </a:xfrm>
            </p:grpSpPr>
            <p:pic>
              <p:nvPicPr>
                <p:cNvPr id="68" name="Picture 43" descr="light_shadow"/>
                <p:cNvPicPr>
                  <a:picLocks noChangeAspect="1" noChangeArrowheads="1"/>
                </p:cNvPicPr>
                <p:nvPr/>
              </p:nvPicPr>
              <p:blipFill>
                <a:blip r:embed="rId5" cstate="print">
                  <a:lum bright="-78000" contrast="-78000"/>
                </a:blip>
                <a:srcRect/>
                <a:stretch>
                  <a:fillRect/>
                </a:stretch>
              </p:blipFill>
              <p:spPr bwMode="gray">
                <a:xfrm>
                  <a:off x="2652" y="1482"/>
                  <a:ext cx="384" cy="112"/>
                </a:xfrm>
                <a:prstGeom prst="rect">
                  <a:avLst/>
                </a:prstGeom>
                <a:noFill/>
                <a:ln w="9525">
                  <a:noFill/>
                  <a:miter lim="800000"/>
                  <a:headEnd/>
                  <a:tailEnd/>
                </a:ln>
              </p:spPr>
            </p:pic>
            <p:pic>
              <p:nvPicPr>
                <p:cNvPr id="69" name="Picture 44" descr="circuler_1"/>
                <p:cNvPicPr>
                  <a:picLocks noChangeAspect="1" noChangeArrowheads="1"/>
                </p:cNvPicPr>
                <p:nvPr/>
              </p:nvPicPr>
              <p:blipFill>
                <a:blip r:embed="rId6" cstate="print"/>
                <a:srcRect/>
                <a:stretch>
                  <a:fillRect/>
                </a:stretch>
              </p:blipFill>
              <p:spPr bwMode="gray">
                <a:xfrm>
                  <a:off x="2608" y="1076"/>
                  <a:ext cx="466" cy="478"/>
                </a:xfrm>
                <a:prstGeom prst="rect">
                  <a:avLst/>
                </a:prstGeom>
                <a:noFill/>
                <a:ln w="9525">
                  <a:noFill/>
                  <a:miter lim="800000"/>
                  <a:headEnd/>
                  <a:tailEnd/>
                </a:ln>
              </p:spPr>
            </p:pic>
            <p:sp>
              <p:nvSpPr>
                <p:cNvPr id="70" name="Oval 45"/>
                <p:cNvSpPr>
                  <a:spLocks noChangeArrowheads="1"/>
                </p:cNvSpPr>
                <p:nvPr/>
              </p:nvSpPr>
              <p:spPr bwMode="gray">
                <a:xfrm>
                  <a:off x="2608" y="1076"/>
                  <a:ext cx="463" cy="479"/>
                </a:xfrm>
                <a:prstGeom prst="ellipse">
                  <a:avLst/>
                </a:prstGeom>
                <a:gradFill rotWithShape="1">
                  <a:gsLst>
                    <a:gs pos="0">
                      <a:schemeClr val="hlink">
                        <a:gamma/>
                        <a:shade val="46275"/>
                        <a:invGamma/>
                        <a:alpha val="89999"/>
                      </a:schemeClr>
                    </a:gs>
                    <a:gs pos="50000">
                      <a:schemeClr val="hlink">
                        <a:alpha val="55000"/>
                      </a:schemeClr>
                    </a:gs>
                    <a:gs pos="100000">
                      <a:schemeClr val="hlink">
                        <a:gamma/>
                        <a:shade val="46275"/>
                        <a:invGamma/>
                        <a:alpha val="89999"/>
                      </a:schemeClr>
                    </a:gs>
                  </a:gsLst>
                  <a:lin ang="5400000" scaled="1"/>
                </a:gradFill>
                <a:ln w="9525" algn="ctr">
                  <a:noFill/>
                  <a:round/>
                  <a:headEnd/>
                  <a:tailEnd/>
                </a:ln>
                <a:effectLst/>
              </p:spPr>
              <p:txBody>
                <a:bodyPr wrap="none" anchor="ctr"/>
                <a:lstStyle/>
                <a:p>
                  <a:pPr>
                    <a:defRPr/>
                  </a:pPr>
                  <a:endParaRPr lang="zh-CN" altLang="en-US">
                    <a:solidFill>
                      <a:srgbClr val="000000"/>
                    </a:solidFill>
                  </a:endParaRPr>
                </a:p>
              </p:txBody>
            </p:sp>
          </p:grpSp>
          <p:pic>
            <p:nvPicPr>
              <p:cNvPr id="67" name="Picture 46" descr="Picture2"/>
              <p:cNvPicPr>
                <a:picLocks noChangeAspect="1" noChangeArrowheads="1"/>
              </p:cNvPicPr>
              <p:nvPr/>
            </p:nvPicPr>
            <p:blipFill>
              <a:blip r:embed="rId4" cstate="print"/>
              <a:srcRect/>
              <a:stretch>
                <a:fillRect/>
              </a:stretch>
            </p:blipFill>
            <p:spPr bwMode="gray">
              <a:xfrm>
                <a:off x="2665" y="1081"/>
                <a:ext cx="359" cy="169"/>
              </a:xfrm>
              <a:prstGeom prst="rect">
                <a:avLst/>
              </a:prstGeom>
              <a:noFill/>
              <a:ln w="9525">
                <a:noFill/>
                <a:miter lim="800000"/>
                <a:headEnd/>
                <a:tailEnd/>
              </a:ln>
            </p:spPr>
          </p:pic>
        </p:grpSp>
        <p:sp>
          <p:nvSpPr>
            <p:cNvPr id="65" name="WordArt 47"/>
            <p:cNvSpPr>
              <a:spLocks noChangeArrowheads="1" noChangeShapeType="1" noTextEdit="1"/>
            </p:cNvSpPr>
            <p:nvPr/>
          </p:nvSpPr>
          <p:spPr bwMode="gray">
            <a:xfrm>
              <a:off x="6310313" y="2019300"/>
              <a:ext cx="530225" cy="420688"/>
            </a:xfrm>
            <a:prstGeom prst="rect">
              <a:avLst/>
            </a:prstGeom>
          </p:spPr>
          <p:txBody>
            <a:bodyPr wrap="none" fromWordArt="1">
              <a:prstTxWarp prst="textPlain">
                <a:avLst>
                  <a:gd name="adj" fmla="val 50000"/>
                </a:avLst>
              </a:prstTxWarp>
            </a:bodyPr>
            <a:lstStyle/>
            <a:p>
              <a:pPr algn="ctr"/>
              <a:r>
                <a:rPr lang="en-US" altLang="zh-CN" sz="3600" i="1" kern="10" dirty="0">
                  <a:ln w="9525">
                    <a:noFill/>
                    <a:round/>
                    <a:headEnd/>
                    <a:tailEnd/>
                  </a:ln>
                  <a:solidFill>
                    <a:srgbClr val="FCFCFC">
                      <a:alpha val="59999"/>
                    </a:srgbClr>
                  </a:solidFill>
                  <a:latin typeface="Arial Black"/>
                </a:rPr>
                <a:t>03</a:t>
              </a:r>
              <a:endParaRPr lang="zh-CN" altLang="en-US" sz="3600" i="1" kern="10" dirty="0">
                <a:ln w="9525">
                  <a:noFill/>
                  <a:round/>
                  <a:headEnd/>
                  <a:tailEnd/>
                </a:ln>
                <a:solidFill>
                  <a:srgbClr val="FCFCFC">
                    <a:alpha val="59999"/>
                  </a:srgbClr>
                </a:solidFill>
                <a:latin typeface="Arial Black"/>
              </a:endParaRPr>
            </a:p>
          </p:txBody>
        </p:sp>
      </p:grpSp>
      <p:grpSp>
        <p:nvGrpSpPr>
          <p:cNvPr id="71" name="组合 70"/>
          <p:cNvGrpSpPr/>
          <p:nvPr/>
        </p:nvGrpSpPr>
        <p:grpSpPr>
          <a:xfrm>
            <a:off x="3719166" y="2101849"/>
            <a:ext cx="2133600" cy="1821660"/>
            <a:chOff x="3395316" y="2813050"/>
            <a:chExt cx="2133600" cy="1821660"/>
          </a:xfrm>
        </p:grpSpPr>
        <p:sp>
          <p:nvSpPr>
            <p:cNvPr id="72" name="Text Box 28"/>
            <p:cNvSpPr txBox="1">
              <a:spLocks noChangeArrowheads="1"/>
            </p:cNvSpPr>
            <p:nvPr/>
          </p:nvSpPr>
          <p:spPr bwMode="gray">
            <a:xfrm>
              <a:off x="3579813" y="2813050"/>
              <a:ext cx="1749425" cy="646331"/>
            </a:xfrm>
            <a:prstGeom prst="rect">
              <a:avLst/>
            </a:prstGeom>
            <a:noFill/>
            <a:ln w="9525" algn="ctr">
              <a:noFill/>
              <a:miter lim="800000"/>
              <a:headEnd/>
              <a:tailEnd/>
            </a:ln>
          </p:spPr>
          <p:txBody>
            <a:bodyPr>
              <a:spAutoFit/>
            </a:bodyPr>
            <a:lstStyle/>
            <a:p>
              <a:pPr algn="ctr">
                <a:spcBef>
                  <a:spcPts val="0"/>
                </a:spcBef>
              </a:pPr>
              <a:r>
                <a:rPr lang="zh-CN" altLang="en-US" b="1" dirty="0" smtClean="0">
                  <a:solidFill>
                    <a:srgbClr val="FFFFFF"/>
                  </a:solidFill>
                  <a:latin typeface="微软雅黑" pitchFamily="34" charset="-122"/>
                  <a:ea typeface="微软雅黑" pitchFamily="34" charset="-122"/>
                </a:rPr>
                <a:t>在此点击</a:t>
              </a:r>
              <a:endParaRPr lang="en-US" altLang="zh-CN" b="1" dirty="0" smtClean="0">
                <a:solidFill>
                  <a:srgbClr val="FFFFFF"/>
                </a:solidFill>
                <a:latin typeface="微软雅黑" pitchFamily="34" charset="-122"/>
                <a:ea typeface="微软雅黑" pitchFamily="34" charset="-122"/>
              </a:endParaRPr>
            </a:p>
            <a:p>
              <a:pPr algn="ctr">
                <a:spcBef>
                  <a:spcPts val="0"/>
                </a:spcBef>
              </a:pPr>
              <a:r>
                <a:rPr lang="zh-CN" altLang="en-US" b="1" dirty="0" smtClean="0">
                  <a:solidFill>
                    <a:srgbClr val="FFFFFF"/>
                  </a:solidFill>
                  <a:latin typeface="微软雅黑" pitchFamily="34" charset="-122"/>
                  <a:ea typeface="微软雅黑" pitchFamily="34" charset="-122"/>
                </a:rPr>
                <a:t>添加标题</a:t>
              </a:r>
              <a:endParaRPr lang="en-US" altLang="zh-CN" b="1" dirty="0">
                <a:solidFill>
                  <a:srgbClr val="FFFFFF"/>
                </a:solidFill>
                <a:latin typeface="微软雅黑" pitchFamily="34" charset="-122"/>
                <a:ea typeface="微软雅黑" pitchFamily="34" charset="-122"/>
              </a:endParaRPr>
            </a:p>
          </p:txBody>
        </p:sp>
        <p:sp>
          <p:nvSpPr>
            <p:cNvPr id="73" name="Line 36"/>
            <p:cNvSpPr>
              <a:spLocks noChangeShapeType="1"/>
            </p:cNvSpPr>
            <p:nvPr/>
          </p:nvSpPr>
          <p:spPr bwMode="gray">
            <a:xfrm>
              <a:off x="3479800" y="3484563"/>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a:defRPr/>
              </a:pPr>
              <a:endParaRPr lang="zh-CN" altLang="en-US">
                <a:solidFill>
                  <a:srgbClr val="000000"/>
                </a:solidFill>
              </a:endParaRPr>
            </a:p>
          </p:txBody>
        </p:sp>
        <p:sp>
          <p:nvSpPr>
            <p:cNvPr id="74" name="Text Box 16"/>
            <p:cNvSpPr txBox="1">
              <a:spLocks noChangeArrowheads="1"/>
            </p:cNvSpPr>
            <p:nvPr/>
          </p:nvSpPr>
          <p:spPr bwMode="gray">
            <a:xfrm>
              <a:off x="3395316" y="3705225"/>
              <a:ext cx="2133600" cy="929485"/>
            </a:xfrm>
            <a:prstGeom prst="rect">
              <a:avLst/>
            </a:prstGeom>
            <a:noFill/>
            <a:ln w="9525">
              <a:noFill/>
              <a:miter lim="800000"/>
              <a:headEnd/>
              <a:tailEnd/>
            </a:ln>
          </p:spPr>
          <p:txBody>
            <a:bodyPr>
              <a:spAutoFit/>
            </a:bodyPr>
            <a:lstStyle/>
            <a:p>
              <a:pPr marL="120650" indent="-120650" algn="ctr">
                <a:lnSpc>
                  <a:spcPct val="80000"/>
                </a:lnSpc>
                <a:spcBef>
                  <a:spcPct val="50000"/>
                </a:spcBef>
                <a:buFontTx/>
                <a:buChar char="•"/>
              </a:pPr>
              <a:r>
                <a:rPr lang="zh-CN" altLang="en-US" sz="1600" dirty="0" smtClean="0">
                  <a:solidFill>
                    <a:srgbClr val="FFFFFF"/>
                  </a:solidFill>
                </a:rPr>
                <a:t>点击添加文本</a:t>
              </a:r>
              <a:endParaRPr lang="en-US" altLang="zh-CN" sz="1600" dirty="0">
                <a:solidFill>
                  <a:srgbClr val="FFFFFF"/>
                </a:solidFill>
              </a:endParaRPr>
            </a:p>
            <a:p>
              <a:pPr marL="120650" indent="-120650" algn="ctr">
                <a:lnSpc>
                  <a:spcPct val="80000"/>
                </a:lnSpc>
                <a:spcBef>
                  <a:spcPct val="50000"/>
                </a:spcBef>
                <a:buFontTx/>
                <a:buChar char="•"/>
              </a:pPr>
              <a:r>
                <a:rPr lang="zh-CN" altLang="en-US" sz="1600" dirty="0">
                  <a:solidFill>
                    <a:srgbClr val="FFFFFF"/>
                  </a:solidFill>
                </a:rPr>
                <a:t>点击添加文本</a:t>
              </a:r>
              <a:endParaRPr lang="en-US" altLang="zh-CN" sz="1600" dirty="0">
                <a:solidFill>
                  <a:srgbClr val="FFFFFF"/>
                </a:solidFill>
              </a:endParaRPr>
            </a:p>
            <a:p>
              <a:pPr marL="120650" indent="-120650" algn="ctr">
                <a:lnSpc>
                  <a:spcPct val="80000"/>
                </a:lnSpc>
                <a:spcBef>
                  <a:spcPct val="50000"/>
                </a:spcBef>
                <a:buFontTx/>
                <a:buChar char="•"/>
              </a:pPr>
              <a:r>
                <a:rPr lang="zh-CN" altLang="en-US" sz="1600" dirty="0">
                  <a:solidFill>
                    <a:srgbClr val="FFFFFF"/>
                  </a:solidFill>
                </a:rPr>
                <a:t>点击添加文本</a:t>
              </a:r>
              <a:endParaRPr lang="en-US" altLang="zh-CN" sz="1600" dirty="0">
                <a:solidFill>
                  <a:srgbClr val="FFFFFF"/>
                </a:solidFill>
              </a:endParaRPr>
            </a:p>
          </p:txBody>
        </p:sp>
      </p:grpSp>
      <p:grpSp>
        <p:nvGrpSpPr>
          <p:cNvPr id="75" name="组合 74"/>
          <p:cNvGrpSpPr/>
          <p:nvPr/>
        </p:nvGrpSpPr>
        <p:grpSpPr>
          <a:xfrm>
            <a:off x="1052513" y="2101849"/>
            <a:ext cx="2133600" cy="1821660"/>
            <a:chOff x="728663" y="2813050"/>
            <a:chExt cx="2133600" cy="1821660"/>
          </a:xfrm>
        </p:grpSpPr>
        <p:sp>
          <p:nvSpPr>
            <p:cNvPr id="76" name="Text Box 16"/>
            <p:cNvSpPr txBox="1">
              <a:spLocks noChangeArrowheads="1"/>
            </p:cNvSpPr>
            <p:nvPr/>
          </p:nvSpPr>
          <p:spPr bwMode="gray">
            <a:xfrm>
              <a:off x="728663" y="3705225"/>
              <a:ext cx="2133600" cy="929485"/>
            </a:xfrm>
            <a:prstGeom prst="rect">
              <a:avLst/>
            </a:prstGeom>
            <a:noFill/>
            <a:ln w="9525">
              <a:noFill/>
              <a:miter lim="800000"/>
              <a:headEnd/>
              <a:tailEnd/>
            </a:ln>
          </p:spPr>
          <p:txBody>
            <a:bodyPr>
              <a:spAutoFit/>
            </a:bodyPr>
            <a:lstStyle/>
            <a:p>
              <a:pPr marL="120650" indent="-120650" algn="ctr">
                <a:lnSpc>
                  <a:spcPct val="80000"/>
                </a:lnSpc>
                <a:spcBef>
                  <a:spcPct val="50000"/>
                </a:spcBef>
                <a:buFontTx/>
                <a:buChar char="•"/>
              </a:pPr>
              <a:r>
                <a:rPr lang="zh-CN" altLang="en-US" sz="1600" dirty="0" smtClean="0">
                  <a:solidFill>
                    <a:srgbClr val="FFFFFF"/>
                  </a:solidFill>
                </a:rPr>
                <a:t>点击添加文本</a:t>
              </a:r>
              <a:endParaRPr lang="en-US" altLang="zh-CN" sz="1600" dirty="0">
                <a:solidFill>
                  <a:srgbClr val="FFFFFF"/>
                </a:solidFill>
              </a:endParaRPr>
            </a:p>
            <a:p>
              <a:pPr marL="120650" indent="-120650" algn="ctr">
                <a:lnSpc>
                  <a:spcPct val="80000"/>
                </a:lnSpc>
                <a:spcBef>
                  <a:spcPct val="50000"/>
                </a:spcBef>
                <a:buFontTx/>
                <a:buChar char="•"/>
              </a:pPr>
              <a:r>
                <a:rPr lang="zh-CN" altLang="en-US" sz="1600" dirty="0">
                  <a:solidFill>
                    <a:srgbClr val="FFFFFF"/>
                  </a:solidFill>
                </a:rPr>
                <a:t>点击添加文本</a:t>
              </a:r>
              <a:endParaRPr lang="en-US" altLang="zh-CN" sz="1600" dirty="0">
                <a:solidFill>
                  <a:srgbClr val="FFFFFF"/>
                </a:solidFill>
              </a:endParaRPr>
            </a:p>
            <a:p>
              <a:pPr marL="120650" indent="-120650" algn="ctr">
                <a:lnSpc>
                  <a:spcPct val="80000"/>
                </a:lnSpc>
                <a:spcBef>
                  <a:spcPct val="50000"/>
                </a:spcBef>
                <a:buFontTx/>
                <a:buChar char="•"/>
              </a:pPr>
              <a:r>
                <a:rPr lang="zh-CN" altLang="en-US" sz="1600" dirty="0">
                  <a:solidFill>
                    <a:srgbClr val="FFFFFF"/>
                  </a:solidFill>
                </a:rPr>
                <a:t>点击添加文本</a:t>
              </a:r>
              <a:endParaRPr lang="en-US" altLang="zh-CN" sz="1600" dirty="0">
                <a:solidFill>
                  <a:srgbClr val="FFFFFF"/>
                </a:solidFill>
              </a:endParaRPr>
            </a:p>
          </p:txBody>
        </p:sp>
        <p:sp>
          <p:nvSpPr>
            <p:cNvPr id="77" name="Line 27"/>
            <p:cNvSpPr>
              <a:spLocks noChangeShapeType="1"/>
            </p:cNvSpPr>
            <p:nvPr/>
          </p:nvSpPr>
          <p:spPr bwMode="gray">
            <a:xfrm>
              <a:off x="846138" y="3516313"/>
              <a:ext cx="1916112"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a:defRPr/>
              </a:pPr>
              <a:endParaRPr lang="zh-CN" altLang="en-US">
                <a:solidFill>
                  <a:srgbClr val="000000"/>
                </a:solidFill>
              </a:endParaRPr>
            </a:p>
          </p:txBody>
        </p:sp>
        <p:sp>
          <p:nvSpPr>
            <p:cNvPr id="78" name="Text Box 28"/>
            <p:cNvSpPr txBox="1">
              <a:spLocks noChangeArrowheads="1"/>
            </p:cNvSpPr>
            <p:nvPr/>
          </p:nvSpPr>
          <p:spPr bwMode="gray">
            <a:xfrm>
              <a:off x="934243" y="2813050"/>
              <a:ext cx="1749425" cy="646331"/>
            </a:xfrm>
            <a:prstGeom prst="rect">
              <a:avLst/>
            </a:prstGeom>
            <a:noFill/>
            <a:ln w="9525" algn="ctr">
              <a:noFill/>
              <a:miter lim="800000"/>
              <a:headEnd/>
              <a:tailEnd/>
            </a:ln>
          </p:spPr>
          <p:txBody>
            <a:bodyPr>
              <a:spAutoFit/>
            </a:bodyPr>
            <a:lstStyle/>
            <a:p>
              <a:pPr algn="ctr">
                <a:spcBef>
                  <a:spcPts val="0"/>
                </a:spcBef>
              </a:pPr>
              <a:r>
                <a:rPr lang="zh-CN" altLang="en-US" b="1" dirty="0" smtClean="0">
                  <a:solidFill>
                    <a:srgbClr val="FFFFFF"/>
                  </a:solidFill>
                  <a:latin typeface="微软雅黑" pitchFamily="34" charset="-122"/>
                  <a:ea typeface="微软雅黑" pitchFamily="34" charset="-122"/>
                </a:rPr>
                <a:t>在此点击</a:t>
              </a:r>
              <a:endParaRPr lang="en-US" altLang="zh-CN" b="1" dirty="0" smtClean="0">
                <a:solidFill>
                  <a:srgbClr val="FFFFFF"/>
                </a:solidFill>
                <a:latin typeface="微软雅黑" pitchFamily="34" charset="-122"/>
                <a:ea typeface="微软雅黑" pitchFamily="34" charset="-122"/>
              </a:endParaRPr>
            </a:p>
            <a:p>
              <a:pPr algn="ctr">
                <a:spcBef>
                  <a:spcPts val="0"/>
                </a:spcBef>
              </a:pPr>
              <a:r>
                <a:rPr lang="zh-CN" altLang="en-US" b="1" dirty="0" smtClean="0">
                  <a:solidFill>
                    <a:srgbClr val="FFFFFF"/>
                  </a:solidFill>
                  <a:latin typeface="微软雅黑" pitchFamily="34" charset="-122"/>
                  <a:ea typeface="微软雅黑" pitchFamily="34" charset="-122"/>
                </a:rPr>
                <a:t>添加标题</a:t>
              </a:r>
              <a:endParaRPr lang="en-US" altLang="zh-CN" b="1" dirty="0">
                <a:solidFill>
                  <a:srgbClr val="FFFFFF"/>
                </a:solidFill>
                <a:latin typeface="微软雅黑" pitchFamily="34" charset="-122"/>
                <a:ea typeface="微软雅黑" pitchFamily="34" charset="-122"/>
              </a:endParaRPr>
            </a:p>
          </p:txBody>
        </p:sp>
      </p:grpSp>
      <p:grpSp>
        <p:nvGrpSpPr>
          <p:cNvPr id="79" name="组合 78"/>
          <p:cNvGrpSpPr/>
          <p:nvPr/>
        </p:nvGrpSpPr>
        <p:grpSpPr>
          <a:xfrm>
            <a:off x="6400800" y="2101849"/>
            <a:ext cx="2133600" cy="1821660"/>
            <a:chOff x="6076950" y="2813050"/>
            <a:chExt cx="2133600" cy="1821660"/>
          </a:xfrm>
        </p:grpSpPr>
        <p:sp>
          <p:nvSpPr>
            <p:cNvPr id="120" name="Line 39"/>
            <p:cNvSpPr>
              <a:spLocks noChangeShapeType="1"/>
            </p:cNvSpPr>
            <p:nvPr/>
          </p:nvSpPr>
          <p:spPr bwMode="gray">
            <a:xfrm>
              <a:off x="6169025" y="3481388"/>
              <a:ext cx="1916113" cy="0"/>
            </a:xfrm>
            <a:prstGeom prst="line">
              <a:avLst/>
            </a:prstGeom>
            <a:noFill/>
            <a:ln w="12700" cap="rnd">
              <a:solidFill>
                <a:srgbClr val="FFFFFF">
                  <a:alpha val="50000"/>
                </a:srgbClr>
              </a:solidFill>
              <a:prstDash val="sysDot"/>
              <a:round/>
              <a:headEnd/>
              <a:tailEnd/>
            </a:ln>
            <a:effectLst>
              <a:outerShdw dist="28398" dir="20006097" algn="ctr" rotWithShape="0">
                <a:srgbClr val="000000">
                  <a:alpha val="50000"/>
                </a:srgbClr>
              </a:outerShdw>
            </a:effectLst>
          </p:spPr>
          <p:txBody>
            <a:bodyPr/>
            <a:lstStyle/>
            <a:p>
              <a:pPr>
                <a:defRPr/>
              </a:pPr>
              <a:endParaRPr lang="zh-CN" altLang="en-US">
                <a:solidFill>
                  <a:srgbClr val="000000"/>
                </a:solidFill>
              </a:endParaRPr>
            </a:p>
          </p:txBody>
        </p:sp>
        <p:sp>
          <p:nvSpPr>
            <p:cNvPr id="121" name="Text Box 16"/>
            <p:cNvSpPr txBox="1">
              <a:spLocks noChangeArrowheads="1"/>
            </p:cNvSpPr>
            <p:nvPr/>
          </p:nvSpPr>
          <p:spPr bwMode="gray">
            <a:xfrm>
              <a:off x="6076950" y="3705225"/>
              <a:ext cx="2133600" cy="929485"/>
            </a:xfrm>
            <a:prstGeom prst="rect">
              <a:avLst/>
            </a:prstGeom>
            <a:noFill/>
            <a:ln w="9525">
              <a:noFill/>
              <a:miter lim="800000"/>
              <a:headEnd/>
              <a:tailEnd/>
            </a:ln>
          </p:spPr>
          <p:txBody>
            <a:bodyPr>
              <a:spAutoFit/>
            </a:bodyPr>
            <a:lstStyle/>
            <a:p>
              <a:pPr marL="120650" indent="-120650" algn="ctr">
                <a:lnSpc>
                  <a:spcPct val="80000"/>
                </a:lnSpc>
                <a:spcBef>
                  <a:spcPct val="50000"/>
                </a:spcBef>
                <a:buFontTx/>
                <a:buChar char="•"/>
              </a:pPr>
              <a:r>
                <a:rPr lang="zh-CN" altLang="en-US" sz="1600" dirty="0" smtClean="0">
                  <a:solidFill>
                    <a:srgbClr val="FFFFFF"/>
                  </a:solidFill>
                </a:rPr>
                <a:t>点击添加文本</a:t>
              </a:r>
              <a:endParaRPr lang="en-US" altLang="zh-CN" sz="1600" dirty="0">
                <a:solidFill>
                  <a:srgbClr val="FFFFFF"/>
                </a:solidFill>
              </a:endParaRPr>
            </a:p>
            <a:p>
              <a:pPr marL="120650" indent="-120650" algn="ctr">
                <a:lnSpc>
                  <a:spcPct val="80000"/>
                </a:lnSpc>
                <a:spcBef>
                  <a:spcPct val="50000"/>
                </a:spcBef>
                <a:buFontTx/>
                <a:buChar char="•"/>
              </a:pPr>
              <a:r>
                <a:rPr lang="zh-CN" altLang="en-US" sz="1600" dirty="0">
                  <a:solidFill>
                    <a:srgbClr val="FFFFFF"/>
                  </a:solidFill>
                </a:rPr>
                <a:t>点击添加文本</a:t>
              </a:r>
              <a:endParaRPr lang="en-US" altLang="zh-CN" sz="1600" dirty="0">
                <a:solidFill>
                  <a:srgbClr val="FFFFFF"/>
                </a:solidFill>
              </a:endParaRPr>
            </a:p>
            <a:p>
              <a:pPr marL="120650" indent="-120650" algn="ctr">
                <a:lnSpc>
                  <a:spcPct val="80000"/>
                </a:lnSpc>
                <a:spcBef>
                  <a:spcPct val="50000"/>
                </a:spcBef>
                <a:buFontTx/>
                <a:buChar char="•"/>
              </a:pPr>
              <a:r>
                <a:rPr lang="zh-CN" altLang="en-US" sz="1600" dirty="0">
                  <a:solidFill>
                    <a:srgbClr val="FFFFFF"/>
                  </a:solidFill>
                </a:rPr>
                <a:t>点击添加文本</a:t>
              </a:r>
              <a:endParaRPr lang="en-US" altLang="zh-CN" sz="1600" dirty="0">
                <a:solidFill>
                  <a:srgbClr val="FFFFFF"/>
                </a:solidFill>
              </a:endParaRPr>
            </a:p>
          </p:txBody>
        </p:sp>
        <p:sp>
          <p:nvSpPr>
            <p:cNvPr id="122" name="Text Box 28"/>
            <p:cNvSpPr txBox="1">
              <a:spLocks noChangeArrowheads="1"/>
            </p:cNvSpPr>
            <p:nvPr/>
          </p:nvSpPr>
          <p:spPr bwMode="gray">
            <a:xfrm>
              <a:off x="6241256" y="2813050"/>
              <a:ext cx="1749425" cy="646331"/>
            </a:xfrm>
            <a:prstGeom prst="rect">
              <a:avLst/>
            </a:prstGeom>
            <a:noFill/>
            <a:ln w="9525" algn="ctr">
              <a:noFill/>
              <a:miter lim="800000"/>
              <a:headEnd/>
              <a:tailEnd/>
            </a:ln>
          </p:spPr>
          <p:txBody>
            <a:bodyPr>
              <a:spAutoFit/>
            </a:bodyPr>
            <a:lstStyle/>
            <a:p>
              <a:pPr algn="ctr">
                <a:spcBef>
                  <a:spcPts val="0"/>
                </a:spcBef>
              </a:pPr>
              <a:r>
                <a:rPr lang="zh-CN" altLang="en-US" b="1" dirty="0" smtClean="0">
                  <a:solidFill>
                    <a:srgbClr val="FFFFFF"/>
                  </a:solidFill>
                  <a:latin typeface="微软雅黑" pitchFamily="34" charset="-122"/>
                  <a:ea typeface="微软雅黑" pitchFamily="34" charset="-122"/>
                </a:rPr>
                <a:t>在此点击</a:t>
              </a:r>
              <a:endParaRPr lang="en-US" altLang="zh-CN" b="1" dirty="0" smtClean="0">
                <a:solidFill>
                  <a:srgbClr val="FFFFFF"/>
                </a:solidFill>
                <a:latin typeface="微软雅黑" pitchFamily="34" charset="-122"/>
                <a:ea typeface="微软雅黑" pitchFamily="34" charset="-122"/>
              </a:endParaRPr>
            </a:p>
            <a:p>
              <a:pPr algn="ctr">
                <a:spcBef>
                  <a:spcPts val="0"/>
                </a:spcBef>
              </a:pPr>
              <a:r>
                <a:rPr lang="zh-CN" altLang="en-US" b="1" dirty="0" smtClean="0">
                  <a:solidFill>
                    <a:srgbClr val="FFFFFF"/>
                  </a:solidFill>
                  <a:latin typeface="微软雅黑" pitchFamily="34" charset="-122"/>
                  <a:ea typeface="微软雅黑" pitchFamily="34" charset="-122"/>
                </a:rPr>
                <a:t>添加标题</a:t>
              </a:r>
              <a:endParaRPr lang="en-US" altLang="zh-CN"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695347490"/>
      </p:ext>
    </p:extLst>
  </p:cSld>
  <p:clrMapOvr>
    <a:masterClrMapping/>
  </p:clrMapOvr>
  <mc:AlternateContent xmlns:mc="http://schemas.openxmlformats.org/markup-compatibility/2006">
    <mc:Choice xmlns:p14="http://schemas.microsoft.com/office/powerpoint/2010/main" xmlns=""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750"/>
                                        <p:tgtEl>
                                          <p:spTgt spid="46"/>
                                        </p:tgtEl>
                                      </p:cBhvr>
                                    </p:animEffect>
                                    <p:anim calcmode="lin" valueType="num">
                                      <p:cBhvr>
                                        <p:cTn id="12" dur="750" fill="hold"/>
                                        <p:tgtEl>
                                          <p:spTgt spid="46"/>
                                        </p:tgtEl>
                                        <p:attrNameLst>
                                          <p:attrName>ppt_x</p:attrName>
                                        </p:attrNameLst>
                                      </p:cBhvr>
                                      <p:tavLst>
                                        <p:tav tm="0">
                                          <p:val>
                                            <p:strVal val="#ppt_x"/>
                                          </p:val>
                                        </p:tav>
                                        <p:tav tm="100000">
                                          <p:val>
                                            <p:strVal val="#ppt_x"/>
                                          </p:val>
                                        </p:tav>
                                      </p:tavLst>
                                    </p:anim>
                                    <p:anim calcmode="lin" valueType="num">
                                      <p:cBhvr>
                                        <p:cTn id="13" dur="750" fill="hold"/>
                                        <p:tgtEl>
                                          <p:spTgt spid="4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50"/>
                                        <p:tgtEl>
                                          <p:spTgt spid="45"/>
                                        </p:tgtEl>
                                      </p:cBhvr>
                                    </p:animEffect>
                                    <p:anim calcmode="lin" valueType="num">
                                      <p:cBhvr>
                                        <p:cTn id="17" dur="750" fill="hold"/>
                                        <p:tgtEl>
                                          <p:spTgt spid="45"/>
                                        </p:tgtEl>
                                        <p:attrNameLst>
                                          <p:attrName>ppt_x</p:attrName>
                                        </p:attrNameLst>
                                      </p:cBhvr>
                                      <p:tavLst>
                                        <p:tav tm="0">
                                          <p:val>
                                            <p:strVal val="#ppt_x"/>
                                          </p:val>
                                        </p:tav>
                                        <p:tav tm="100000">
                                          <p:val>
                                            <p:strVal val="#ppt_x"/>
                                          </p:val>
                                        </p:tav>
                                      </p:tavLst>
                                    </p:anim>
                                    <p:anim calcmode="lin" valueType="num">
                                      <p:cBhvr>
                                        <p:cTn id="18" dur="750" fill="hold"/>
                                        <p:tgtEl>
                                          <p:spTgt spid="4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22" presetClass="entr" presetSubtype="1"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wipe(up)">
                                      <p:cBhvr>
                                        <p:cTn id="22" dur="500"/>
                                        <p:tgtEl>
                                          <p:spTgt spid="75"/>
                                        </p:tgtEl>
                                      </p:cBhvr>
                                    </p:animEffect>
                                  </p:childTnLst>
                                </p:cTn>
                              </p:par>
                              <p:par>
                                <p:cTn id="23" presetID="47" presetClass="entr" presetSubtype="0" fill="hold" nodeType="withEffect">
                                  <p:stCondLst>
                                    <p:cond delay="3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750"/>
                                        <p:tgtEl>
                                          <p:spTgt spid="54"/>
                                        </p:tgtEl>
                                      </p:cBhvr>
                                    </p:animEffect>
                                    <p:anim calcmode="lin" valueType="num">
                                      <p:cBhvr>
                                        <p:cTn id="26" dur="750" fill="hold"/>
                                        <p:tgtEl>
                                          <p:spTgt spid="54"/>
                                        </p:tgtEl>
                                        <p:attrNameLst>
                                          <p:attrName>ppt_x</p:attrName>
                                        </p:attrNameLst>
                                      </p:cBhvr>
                                      <p:tavLst>
                                        <p:tav tm="0">
                                          <p:val>
                                            <p:strVal val="#ppt_x"/>
                                          </p:val>
                                        </p:tav>
                                        <p:tav tm="100000">
                                          <p:val>
                                            <p:strVal val="#ppt_x"/>
                                          </p:val>
                                        </p:tav>
                                      </p:tavLst>
                                    </p:anim>
                                    <p:anim calcmode="lin" valueType="num">
                                      <p:cBhvr>
                                        <p:cTn id="27" dur="750" fill="hold"/>
                                        <p:tgtEl>
                                          <p:spTgt spid="5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750"/>
                                        <p:tgtEl>
                                          <p:spTgt spid="44"/>
                                        </p:tgtEl>
                                      </p:cBhvr>
                                    </p:animEffect>
                                    <p:anim calcmode="lin" valueType="num">
                                      <p:cBhvr>
                                        <p:cTn id="31" dur="750" fill="hold"/>
                                        <p:tgtEl>
                                          <p:spTgt spid="44"/>
                                        </p:tgtEl>
                                        <p:attrNameLst>
                                          <p:attrName>ppt_x</p:attrName>
                                        </p:attrNameLst>
                                      </p:cBhvr>
                                      <p:tavLst>
                                        <p:tav tm="0">
                                          <p:val>
                                            <p:strVal val="#ppt_x"/>
                                          </p:val>
                                        </p:tav>
                                        <p:tav tm="100000">
                                          <p:val>
                                            <p:strVal val="#ppt_x"/>
                                          </p:val>
                                        </p:tav>
                                      </p:tavLst>
                                    </p:anim>
                                    <p:anim calcmode="lin" valueType="num">
                                      <p:cBhvr>
                                        <p:cTn id="32" dur="750" fill="hold"/>
                                        <p:tgtEl>
                                          <p:spTgt spid="44"/>
                                        </p:tgtEl>
                                        <p:attrNameLst>
                                          <p:attrName>ppt_y</p:attrName>
                                        </p:attrNameLst>
                                      </p:cBhvr>
                                      <p:tavLst>
                                        <p:tav tm="0">
                                          <p:val>
                                            <p:strVal val="#ppt_y+.1"/>
                                          </p:val>
                                        </p:tav>
                                        <p:tav tm="100000">
                                          <p:val>
                                            <p:strVal val="#ppt_y"/>
                                          </p:val>
                                        </p:tav>
                                      </p:tavLst>
                                    </p:anim>
                                  </p:childTnLst>
                                </p:cTn>
                              </p:par>
                            </p:childTnLst>
                          </p:cTn>
                        </p:par>
                        <p:par>
                          <p:cTn id="33" fill="hold">
                            <p:stCondLst>
                              <p:cond delay="2300"/>
                            </p:stCondLst>
                            <p:childTnLst>
                              <p:par>
                                <p:cTn id="34" presetID="22" presetClass="entr" presetSubtype="1"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wipe(up)">
                                      <p:cBhvr>
                                        <p:cTn id="36" dur="500"/>
                                        <p:tgtEl>
                                          <p:spTgt spid="71"/>
                                        </p:tgtEl>
                                      </p:cBhvr>
                                    </p:animEffect>
                                  </p:childTnLst>
                                </p:cTn>
                              </p:par>
                              <p:par>
                                <p:cTn id="37" presetID="47" presetClass="entr" presetSubtype="0" fill="hold" nodeType="withEffect">
                                  <p:stCondLst>
                                    <p:cond delay="30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750"/>
                                        <p:tgtEl>
                                          <p:spTgt spid="62"/>
                                        </p:tgtEl>
                                      </p:cBhvr>
                                    </p:animEffect>
                                    <p:anim calcmode="lin" valueType="num">
                                      <p:cBhvr>
                                        <p:cTn id="40" dur="750" fill="hold"/>
                                        <p:tgtEl>
                                          <p:spTgt spid="62"/>
                                        </p:tgtEl>
                                        <p:attrNameLst>
                                          <p:attrName>ppt_x</p:attrName>
                                        </p:attrNameLst>
                                      </p:cBhvr>
                                      <p:tavLst>
                                        <p:tav tm="0">
                                          <p:val>
                                            <p:strVal val="#ppt_x"/>
                                          </p:val>
                                        </p:tav>
                                        <p:tav tm="100000">
                                          <p:val>
                                            <p:strVal val="#ppt_x"/>
                                          </p:val>
                                        </p:tav>
                                      </p:tavLst>
                                    </p:anim>
                                    <p:anim calcmode="lin" valueType="num">
                                      <p:cBhvr>
                                        <p:cTn id="41" dur="750" fill="hold"/>
                                        <p:tgtEl>
                                          <p:spTgt spid="6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30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750"/>
                                        <p:tgtEl>
                                          <p:spTgt spid="43"/>
                                        </p:tgtEl>
                                      </p:cBhvr>
                                    </p:animEffect>
                                    <p:anim calcmode="lin" valueType="num">
                                      <p:cBhvr>
                                        <p:cTn id="45" dur="750" fill="hold"/>
                                        <p:tgtEl>
                                          <p:spTgt spid="43"/>
                                        </p:tgtEl>
                                        <p:attrNameLst>
                                          <p:attrName>ppt_x</p:attrName>
                                        </p:attrNameLst>
                                      </p:cBhvr>
                                      <p:tavLst>
                                        <p:tav tm="0">
                                          <p:val>
                                            <p:strVal val="#ppt_x"/>
                                          </p:val>
                                        </p:tav>
                                        <p:tav tm="100000">
                                          <p:val>
                                            <p:strVal val="#ppt_x"/>
                                          </p:val>
                                        </p:tav>
                                      </p:tavLst>
                                    </p:anim>
                                    <p:anim calcmode="lin" valueType="num">
                                      <p:cBhvr>
                                        <p:cTn id="46" dur="750" fill="hold"/>
                                        <p:tgtEl>
                                          <p:spTgt spid="43"/>
                                        </p:tgtEl>
                                        <p:attrNameLst>
                                          <p:attrName>ppt_y</p:attrName>
                                        </p:attrNameLst>
                                      </p:cBhvr>
                                      <p:tavLst>
                                        <p:tav tm="0">
                                          <p:val>
                                            <p:strVal val="#ppt_y+.1"/>
                                          </p:val>
                                        </p:tav>
                                        <p:tav tm="100000">
                                          <p:val>
                                            <p:strVal val="#ppt_y"/>
                                          </p:val>
                                        </p:tav>
                                      </p:tavLst>
                                    </p:anim>
                                  </p:childTnLst>
                                </p:cTn>
                              </p:par>
                            </p:childTnLst>
                          </p:cTn>
                        </p:par>
                        <p:par>
                          <p:cTn id="47" fill="hold">
                            <p:stCondLst>
                              <p:cond delay="3350"/>
                            </p:stCondLst>
                            <p:childTnLst>
                              <p:par>
                                <p:cTn id="48" presetID="22" presetClass="entr" presetSubtype="1" fill="hold" nodeType="after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wipe(up)">
                                      <p:cBhvr>
                                        <p:cTn id="5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3" grpId="0" animBg="1"/>
      <p:bldP spid="44" grpId="0" animBg="1"/>
      <p:bldP spid="4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0" name="Line 10"/>
          <p:cNvSpPr>
            <a:spLocks noChangeShapeType="1"/>
          </p:cNvSpPr>
          <p:nvPr/>
        </p:nvSpPr>
        <p:spPr bwMode="auto">
          <a:xfrm flipV="1">
            <a:off x="3037122" y="2942166"/>
            <a:ext cx="1202573" cy="1086992"/>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1" name="Line 11"/>
          <p:cNvSpPr>
            <a:spLocks noChangeShapeType="1"/>
          </p:cNvSpPr>
          <p:nvPr/>
        </p:nvSpPr>
        <p:spPr bwMode="auto">
          <a:xfrm>
            <a:off x="5233920" y="2942166"/>
            <a:ext cx="1202573" cy="1056836"/>
          </a:xfrm>
          <a:prstGeom prst="line">
            <a:avLst/>
          </a:prstGeom>
          <a:noFill/>
          <a:ln w="31750" cap="rnd">
            <a:solidFill>
              <a:srgbClr val="808080"/>
            </a:solidFill>
            <a:prstDash val="sysDot"/>
            <a:round/>
            <a:headEnd type="triangle" w="med" len="med"/>
            <a:tailEnd/>
          </a:ln>
        </p:spPr>
        <p:txBody>
          <a:bodyPr/>
          <a:lstStyle/>
          <a:p>
            <a:endParaRPr lang="zh-CN" altLang="en-US"/>
          </a:p>
        </p:txBody>
      </p:sp>
      <p:sp>
        <p:nvSpPr>
          <p:cNvPr id="7182" name="Line 12"/>
          <p:cNvSpPr>
            <a:spLocks noChangeShapeType="1"/>
          </p:cNvSpPr>
          <p:nvPr/>
        </p:nvSpPr>
        <p:spPr bwMode="auto">
          <a:xfrm flipH="1">
            <a:off x="5482476" y="2506272"/>
            <a:ext cx="1906207"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3" name="Line 13"/>
          <p:cNvSpPr>
            <a:spLocks noChangeShapeType="1"/>
          </p:cNvSpPr>
          <p:nvPr/>
        </p:nvSpPr>
        <p:spPr bwMode="auto">
          <a:xfrm>
            <a:off x="2125139" y="2506272"/>
            <a:ext cx="1823964" cy="0"/>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4" name="Line 14"/>
          <p:cNvSpPr>
            <a:spLocks noChangeShapeType="1"/>
          </p:cNvSpPr>
          <p:nvPr/>
        </p:nvSpPr>
        <p:spPr bwMode="auto">
          <a:xfrm>
            <a:off x="3658512" y="1574173"/>
            <a:ext cx="581183" cy="497576"/>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7185" name="Line 15"/>
          <p:cNvSpPr>
            <a:spLocks noChangeShapeType="1"/>
          </p:cNvSpPr>
          <p:nvPr/>
        </p:nvSpPr>
        <p:spPr bwMode="auto">
          <a:xfrm flipH="1">
            <a:off x="5191885" y="1574173"/>
            <a:ext cx="581183" cy="497576"/>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3" name="组合 2"/>
          <p:cNvGrpSpPr/>
          <p:nvPr/>
        </p:nvGrpSpPr>
        <p:grpSpPr>
          <a:xfrm>
            <a:off x="1295400" y="2008695"/>
            <a:ext cx="1615615" cy="1682638"/>
            <a:chOff x="1152525" y="2530487"/>
            <a:chExt cx="1615615" cy="1701538"/>
          </a:xfrm>
        </p:grpSpPr>
        <p:sp>
          <p:nvSpPr>
            <p:cNvPr id="7173" name="Oval 3"/>
            <p:cNvSpPr>
              <a:spLocks noChangeArrowheads="1"/>
            </p:cNvSpPr>
            <p:nvPr/>
          </p:nvSpPr>
          <p:spPr bwMode="auto">
            <a:xfrm>
              <a:off x="1152525" y="3276166"/>
              <a:ext cx="1615615" cy="955859"/>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7186" name="Group 16"/>
            <p:cNvGrpSpPr>
              <a:grpSpLocks/>
            </p:cNvGrpSpPr>
            <p:nvPr/>
          </p:nvGrpSpPr>
          <p:grpSpPr bwMode="auto">
            <a:xfrm>
              <a:off x="1318838" y="2530487"/>
              <a:ext cx="1326851" cy="1326871"/>
              <a:chOff x="2335" y="1139"/>
              <a:chExt cx="1089" cy="1089"/>
            </a:xfrm>
          </p:grpSpPr>
          <p:sp>
            <p:nvSpPr>
              <p:cNvPr id="7211" name="Oval 1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786450"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13" name="Oval 1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8" name="组合 7"/>
          <p:cNvGrpSpPr/>
          <p:nvPr/>
        </p:nvGrpSpPr>
        <p:grpSpPr>
          <a:xfrm>
            <a:off x="3907068" y="2040222"/>
            <a:ext cx="1615615" cy="1597693"/>
            <a:chOff x="3764192" y="2572523"/>
            <a:chExt cx="1615615" cy="1615639"/>
          </a:xfrm>
        </p:grpSpPr>
        <p:sp>
          <p:nvSpPr>
            <p:cNvPr id="7174" name="Oval 4"/>
            <p:cNvSpPr>
              <a:spLocks noChangeArrowheads="1"/>
            </p:cNvSpPr>
            <p:nvPr/>
          </p:nvSpPr>
          <p:spPr bwMode="auto">
            <a:xfrm>
              <a:off x="3764192" y="3232303"/>
              <a:ext cx="1615615" cy="955859"/>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sp>
          <p:nvSpPr>
            <p:cNvPr id="7178" name="Oval 8"/>
            <p:cNvSpPr>
              <a:spLocks noChangeArrowheads="1"/>
            </p:cNvSpPr>
            <p:nvPr/>
          </p:nvSpPr>
          <p:spPr bwMode="auto">
            <a:xfrm>
              <a:off x="4345375" y="2572523"/>
              <a:ext cx="414869" cy="414876"/>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nvGrpSpPr>
            <p:cNvPr id="7187" name="Group 20"/>
            <p:cNvGrpSpPr>
              <a:grpSpLocks/>
            </p:cNvGrpSpPr>
            <p:nvPr/>
          </p:nvGrpSpPr>
          <p:grpSpPr bwMode="auto">
            <a:xfrm>
              <a:off x="3946954" y="2588972"/>
              <a:ext cx="1268368" cy="1268386"/>
              <a:chOff x="3152" y="2454"/>
              <a:chExt cx="1089" cy="1089"/>
            </a:xfrm>
          </p:grpSpPr>
          <p:sp>
            <p:nvSpPr>
              <p:cNvPr id="7208" name="Oval 21"/>
              <p:cNvSpPr>
                <a:spLocks noChangeArrowheads="1"/>
              </p:cNvSpPr>
              <p:nvPr/>
            </p:nvSpPr>
            <p:spPr bwMode="auto">
              <a:xfrm>
                <a:off x="3152" y="2454"/>
                <a:ext cx="1089" cy="1089"/>
              </a:xfrm>
              <a:prstGeom prst="ellipse">
                <a:avLst/>
              </a:prstGeom>
              <a:gradFill rotWithShape="1">
                <a:gsLst>
                  <a:gs pos="0">
                    <a:srgbClr val="FF0000"/>
                  </a:gs>
                  <a:gs pos="100000">
                    <a:srgbClr val="CC0000"/>
                  </a:gs>
                </a:gsLst>
                <a:lin ang="2700000" scaled="1"/>
              </a:gradFill>
              <a:ln w="9525" algn="ctr">
                <a:noFill/>
                <a:round/>
                <a:headEnd/>
                <a:tailEnd/>
              </a:ln>
            </p:spPr>
            <p:txBody>
              <a:bodyPr wrap="none" anchor="ctr"/>
              <a:lstStyle/>
              <a:p>
                <a:pPr algn="ctr"/>
                <a:r>
                  <a:rPr lang="zh-CN" altLang="en-US" sz="1600">
                    <a:solidFill>
                      <a:schemeClr val="bg1"/>
                    </a:solidFill>
                  </a:rPr>
                  <a:t>单击此处</a:t>
                </a:r>
              </a:p>
              <a:p>
                <a:pPr algn="ctr"/>
                <a:r>
                  <a:rPr lang="zh-CN" altLang="en-US" sz="1600">
                    <a:solidFill>
                      <a:schemeClr val="bg1"/>
                    </a:solidFill>
                  </a:rPr>
                  <a:t>添加文字</a:t>
                </a:r>
              </a:p>
            </p:txBody>
          </p:sp>
          <p:sp>
            <p:nvSpPr>
              <p:cNvPr id="786454" name="Freeform 22"/>
              <p:cNvSpPr>
                <a:spLocks/>
              </p:cNvSpPr>
              <p:nvPr/>
            </p:nvSpPr>
            <p:spPr bwMode="auto">
              <a:xfrm>
                <a:off x="3243" y="2479"/>
                <a:ext cx="908"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10" name="Oval 23"/>
              <p:cNvSpPr>
                <a:spLocks noChangeArrowheads="1"/>
              </p:cNvSpPr>
              <p:nvPr/>
            </p:nvSpPr>
            <p:spPr bwMode="auto">
              <a:xfrm>
                <a:off x="3379" y="2545"/>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6" name="组合 5"/>
          <p:cNvGrpSpPr/>
          <p:nvPr/>
        </p:nvGrpSpPr>
        <p:grpSpPr>
          <a:xfrm>
            <a:off x="6518736" y="2008695"/>
            <a:ext cx="1615615" cy="1682638"/>
            <a:chOff x="6375860" y="2530487"/>
            <a:chExt cx="1615615" cy="1701538"/>
          </a:xfrm>
        </p:grpSpPr>
        <p:sp>
          <p:nvSpPr>
            <p:cNvPr id="7176" name="Oval 6"/>
            <p:cNvSpPr>
              <a:spLocks noChangeArrowheads="1"/>
            </p:cNvSpPr>
            <p:nvPr/>
          </p:nvSpPr>
          <p:spPr bwMode="auto">
            <a:xfrm>
              <a:off x="6375860" y="3276166"/>
              <a:ext cx="1615615" cy="955859"/>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7188" name="Group 24"/>
            <p:cNvGrpSpPr>
              <a:grpSpLocks/>
            </p:cNvGrpSpPr>
            <p:nvPr/>
          </p:nvGrpSpPr>
          <p:grpSpPr bwMode="auto">
            <a:xfrm>
              <a:off x="6505621" y="2530487"/>
              <a:ext cx="1326851" cy="1326871"/>
              <a:chOff x="2335" y="1139"/>
              <a:chExt cx="1089" cy="1089"/>
            </a:xfrm>
          </p:grpSpPr>
          <p:sp>
            <p:nvSpPr>
              <p:cNvPr id="7205" name="Oval 25"/>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600" dirty="0">
                    <a:solidFill>
                      <a:schemeClr val="bg1"/>
                    </a:solidFill>
                  </a:rPr>
                  <a:t>单击此处</a:t>
                </a:r>
              </a:p>
              <a:p>
                <a:pPr algn="ctr"/>
                <a:r>
                  <a:rPr lang="zh-CN" altLang="en-US" sz="1600" dirty="0">
                    <a:solidFill>
                      <a:schemeClr val="bg1"/>
                    </a:solidFill>
                  </a:rPr>
                  <a:t>添加文字</a:t>
                </a:r>
              </a:p>
            </p:txBody>
          </p:sp>
          <p:sp>
            <p:nvSpPr>
              <p:cNvPr id="786458" name="Freeform 26"/>
              <p:cNvSpPr>
                <a:spLocks/>
              </p:cNvSpPr>
              <p:nvPr/>
            </p:nvSpPr>
            <p:spPr bwMode="auto">
              <a:xfrm>
                <a:off x="2426"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07" name="Oval 27"/>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4" name="组合 3"/>
          <p:cNvGrpSpPr/>
          <p:nvPr/>
        </p:nvGrpSpPr>
        <p:grpSpPr>
          <a:xfrm>
            <a:off x="2000862" y="3378058"/>
            <a:ext cx="2030485" cy="2047722"/>
            <a:chOff x="1857986" y="4356305"/>
            <a:chExt cx="2030485" cy="2070722"/>
          </a:xfrm>
        </p:grpSpPr>
        <p:sp>
          <p:nvSpPr>
            <p:cNvPr id="7177" name="Oval 7"/>
            <p:cNvSpPr>
              <a:spLocks noChangeArrowheads="1"/>
            </p:cNvSpPr>
            <p:nvPr/>
          </p:nvSpPr>
          <p:spPr bwMode="auto">
            <a:xfrm>
              <a:off x="1857986" y="5224436"/>
              <a:ext cx="2030485" cy="1202591"/>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7189" name="Group 28"/>
            <p:cNvGrpSpPr>
              <a:grpSpLocks/>
            </p:cNvGrpSpPr>
            <p:nvPr/>
          </p:nvGrpSpPr>
          <p:grpSpPr bwMode="auto">
            <a:xfrm>
              <a:off x="2064507" y="4356305"/>
              <a:ext cx="1655823" cy="1655847"/>
              <a:chOff x="2335" y="1139"/>
              <a:chExt cx="1089" cy="1089"/>
            </a:xfrm>
          </p:grpSpPr>
          <p:sp>
            <p:nvSpPr>
              <p:cNvPr id="7202" name="Oval 29"/>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786462" name="Freeform 30"/>
              <p:cNvSpPr>
                <a:spLocks/>
              </p:cNvSpPr>
              <p:nvPr/>
            </p:nvSpPr>
            <p:spPr bwMode="auto">
              <a:xfrm>
                <a:off x="2423" y="1169"/>
                <a:ext cx="911"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04" name="Oval 31"/>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5" name="组合 4"/>
          <p:cNvGrpSpPr/>
          <p:nvPr/>
        </p:nvGrpSpPr>
        <p:grpSpPr>
          <a:xfrm>
            <a:off x="5400232" y="3378059"/>
            <a:ext cx="2030485" cy="2089291"/>
            <a:chOff x="5257357" y="4356305"/>
            <a:chExt cx="2030485" cy="2112758"/>
          </a:xfrm>
        </p:grpSpPr>
        <p:sp>
          <p:nvSpPr>
            <p:cNvPr id="7175" name="Oval 5"/>
            <p:cNvSpPr>
              <a:spLocks noChangeArrowheads="1"/>
            </p:cNvSpPr>
            <p:nvPr/>
          </p:nvSpPr>
          <p:spPr bwMode="auto">
            <a:xfrm>
              <a:off x="5257357" y="5266472"/>
              <a:ext cx="2030485" cy="1202591"/>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7190" name="Group 32"/>
            <p:cNvGrpSpPr>
              <a:grpSpLocks/>
            </p:cNvGrpSpPr>
            <p:nvPr/>
          </p:nvGrpSpPr>
          <p:grpSpPr bwMode="auto">
            <a:xfrm>
              <a:off x="5463878" y="4356305"/>
              <a:ext cx="1655823" cy="1655847"/>
              <a:chOff x="2335" y="1139"/>
              <a:chExt cx="1089" cy="1089"/>
            </a:xfrm>
          </p:grpSpPr>
          <p:sp>
            <p:nvSpPr>
              <p:cNvPr id="7199" name="Oval 33"/>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a:solidFill>
                      <a:schemeClr val="bg1"/>
                    </a:solidFill>
                  </a:rPr>
                  <a:t>单击此处</a:t>
                </a:r>
              </a:p>
              <a:p>
                <a:pPr algn="ctr"/>
                <a:r>
                  <a:rPr lang="zh-CN" altLang="en-US">
                    <a:solidFill>
                      <a:schemeClr val="bg1"/>
                    </a:solidFill>
                  </a:rPr>
                  <a:t>添加文字</a:t>
                </a:r>
              </a:p>
            </p:txBody>
          </p:sp>
          <p:sp>
            <p:nvSpPr>
              <p:cNvPr id="786466" name="Freeform 34"/>
              <p:cNvSpPr>
                <a:spLocks/>
              </p:cNvSpPr>
              <p:nvPr/>
            </p:nvSpPr>
            <p:spPr bwMode="auto">
              <a:xfrm>
                <a:off x="2426" y="1169"/>
                <a:ext cx="908"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201" name="Oval 35"/>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2" name="组合 1"/>
          <p:cNvGrpSpPr/>
          <p:nvPr/>
        </p:nvGrpSpPr>
        <p:grpSpPr>
          <a:xfrm>
            <a:off x="3037122" y="996386"/>
            <a:ext cx="1242781" cy="1228994"/>
            <a:chOff x="2894246" y="1443038"/>
            <a:chExt cx="1242781" cy="1242798"/>
          </a:xfrm>
        </p:grpSpPr>
        <p:sp>
          <p:nvSpPr>
            <p:cNvPr id="7172" name="Oval 2"/>
            <p:cNvSpPr>
              <a:spLocks noChangeArrowheads="1"/>
            </p:cNvSpPr>
            <p:nvPr/>
          </p:nvSpPr>
          <p:spPr bwMode="auto">
            <a:xfrm>
              <a:off x="2894246" y="1951123"/>
              <a:ext cx="1242781" cy="73471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7191" name="Group 36"/>
            <p:cNvGrpSpPr>
              <a:grpSpLocks/>
            </p:cNvGrpSpPr>
            <p:nvPr/>
          </p:nvGrpSpPr>
          <p:grpSpPr bwMode="auto">
            <a:xfrm>
              <a:off x="3007558" y="1443038"/>
              <a:ext cx="1005190" cy="1005205"/>
              <a:chOff x="2335" y="1139"/>
              <a:chExt cx="1089" cy="1089"/>
            </a:xfrm>
          </p:grpSpPr>
          <p:sp>
            <p:nvSpPr>
              <p:cNvPr id="7196" name="Oval 37"/>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dirty="0">
                    <a:solidFill>
                      <a:schemeClr val="bg1"/>
                    </a:solidFill>
                  </a:rPr>
                  <a:t>单击此处</a:t>
                </a:r>
              </a:p>
              <a:p>
                <a:pPr algn="ctr"/>
                <a:r>
                  <a:rPr lang="zh-CN" altLang="en-US" sz="1400" dirty="0">
                    <a:solidFill>
                      <a:schemeClr val="bg1"/>
                    </a:solidFill>
                  </a:rPr>
                  <a:t>添加文字</a:t>
                </a:r>
              </a:p>
            </p:txBody>
          </p:sp>
          <p:sp>
            <p:nvSpPr>
              <p:cNvPr id="786470" name="Freeform 38"/>
              <p:cNvSpPr>
                <a:spLocks/>
              </p:cNvSpPr>
              <p:nvPr/>
            </p:nvSpPr>
            <p:spPr bwMode="auto">
              <a:xfrm>
                <a:off x="2427" y="1168"/>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198" name="Oval 39"/>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grpSp>
        <p:nvGrpSpPr>
          <p:cNvPr id="7" name="组合 6"/>
          <p:cNvGrpSpPr/>
          <p:nvPr/>
        </p:nvGrpSpPr>
        <p:grpSpPr>
          <a:xfrm>
            <a:off x="5149849" y="961858"/>
            <a:ext cx="1242781" cy="1228994"/>
            <a:chOff x="5006973" y="1443038"/>
            <a:chExt cx="1242781" cy="1242798"/>
          </a:xfrm>
        </p:grpSpPr>
        <p:sp>
          <p:nvSpPr>
            <p:cNvPr id="7179" name="Oval 9"/>
            <p:cNvSpPr>
              <a:spLocks noChangeArrowheads="1"/>
            </p:cNvSpPr>
            <p:nvPr/>
          </p:nvSpPr>
          <p:spPr bwMode="auto">
            <a:xfrm>
              <a:off x="5006973" y="1951123"/>
              <a:ext cx="1242781" cy="734713"/>
            </a:xfrm>
            <a:prstGeom prst="ellipse">
              <a:avLst/>
            </a:prstGeom>
            <a:gradFill rotWithShape="1">
              <a:gsLst>
                <a:gs pos="0">
                  <a:schemeClr val="tx1">
                    <a:alpha val="7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b="0"/>
            </a:p>
          </p:txBody>
        </p:sp>
        <p:grpSp>
          <p:nvGrpSpPr>
            <p:cNvPr id="7192" name="Group 40"/>
            <p:cNvGrpSpPr>
              <a:grpSpLocks/>
            </p:cNvGrpSpPr>
            <p:nvPr/>
          </p:nvGrpSpPr>
          <p:grpSpPr bwMode="auto">
            <a:xfrm>
              <a:off x="5133079" y="1443038"/>
              <a:ext cx="1005190" cy="1005205"/>
              <a:chOff x="2335" y="1139"/>
              <a:chExt cx="1089" cy="1089"/>
            </a:xfrm>
          </p:grpSpPr>
          <p:sp>
            <p:nvSpPr>
              <p:cNvPr id="7193" name="Oval 41"/>
              <p:cNvSpPr>
                <a:spLocks noChangeArrowheads="1"/>
              </p:cNvSpPr>
              <p:nvPr/>
            </p:nvSpPr>
            <p:spPr bwMode="auto">
              <a:xfrm>
                <a:off x="2335" y="1139"/>
                <a:ext cx="1089" cy="1089"/>
              </a:xfrm>
              <a:prstGeom prst="ellipse">
                <a:avLst/>
              </a:prstGeom>
              <a:gradFill rotWithShape="1">
                <a:gsLst>
                  <a:gs pos="0">
                    <a:schemeClr val="accent1"/>
                  </a:gs>
                  <a:gs pos="100000">
                    <a:schemeClr val="hlink"/>
                  </a:gs>
                </a:gsLst>
                <a:lin ang="2700000" scaled="1"/>
              </a:gradFill>
              <a:ln w="9525" algn="ctr">
                <a:noFill/>
                <a:round/>
                <a:headEnd/>
                <a:tailEnd/>
              </a:ln>
            </p:spPr>
            <p:txBody>
              <a:bodyPr wrap="none" anchor="ctr"/>
              <a:lstStyle/>
              <a:p>
                <a:pPr algn="ctr"/>
                <a:r>
                  <a:rPr lang="zh-CN" altLang="en-US" sz="1400" dirty="0">
                    <a:solidFill>
                      <a:schemeClr val="bg1"/>
                    </a:solidFill>
                  </a:rPr>
                  <a:t>单击此处</a:t>
                </a:r>
              </a:p>
              <a:p>
                <a:pPr algn="ctr"/>
                <a:r>
                  <a:rPr lang="zh-CN" altLang="en-US" sz="1400" dirty="0">
                    <a:solidFill>
                      <a:schemeClr val="bg1"/>
                    </a:solidFill>
                  </a:rPr>
                  <a:t>添加文字</a:t>
                </a:r>
              </a:p>
            </p:txBody>
          </p:sp>
          <p:sp>
            <p:nvSpPr>
              <p:cNvPr id="786474" name="Freeform 42"/>
              <p:cNvSpPr>
                <a:spLocks/>
              </p:cNvSpPr>
              <p:nvPr/>
            </p:nvSpPr>
            <p:spPr bwMode="auto">
              <a:xfrm>
                <a:off x="2424" y="1168"/>
                <a:ext cx="91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b="0"/>
              </a:p>
            </p:txBody>
          </p:sp>
          <p:sp>
            <p:nvSpPr>
              <p:cNvPr id="7195" name="Oval 43"/>
              <p:cNvSpPr>
                <a:spLocks noChangeArrowheads="1"/>
              </p:cNvSpPr>
              <p:nvPr/>
            </p:nvSpPr>
            <p:spPr bwMode="auto">
              <a:xfrm>
                <a:off x="2562" y="1184"/>
                <a:ext cx="228" cy="20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p>
            </p:txBody>
          </p:sp>
        </p:grpSp>
      </p:grpSp>
      <p:sp>
        <p:nvSpPr>
          <p:cNvPr id="51"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Tree>
    <p:extLst>
      <p:ext uri="{BB962C8B-B14F-4D97-AF65-F5344CB8AC3E}">
        <p14:creationId xmlns:p14="http://schemas.microsoft.com/office/powerpoint/2010/main" xmlns="" val="162354449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35" presetClass="emph" presetSubtype="0" repeatCount="3000" fill="hold" nodeType="afterEffect">
                                  <p:stCondLst>
                                    <p:cond delay="0"/>
                                  </p:stCondLst>
                                  <p:childTnLst>
                                    <p:anim calcmode="discrete" valueType="str">
                                      <p:cBhvr>
                                        <p:cTn id="16" dur="150" fill="hold"/>
                                        <p:tgtEl>
                                          <p:spTgt spid="8"/>
                                        </p:tgtEl>
                                        <p:attrNameLst>
                                          <p:attrName>style.visibility</p:attrName>
                                        </p:attrNameLst>
                                      </p:cBhvr>
                                      <p:tavLst>
                                        <p:tav tm="0">
                                          <p:val>
                                            <p:strVal val="hidden"/>
                                          </p:val>
                                        </p:tav>
                                        <p:tav tm="50000">
                                          <p:val>
                                            <p:strVal val="visible"/>
                                          </p:val>
                                        </p:tav>
                                      </p:tavLst>
                                    </p:anim>
                                  </p:childTnLst>
                                </p:cTn>
                              </p:par>
                            </p:childTnLst>
                          </p:cTn>
                        </p:par>
                        <p:par>
                          <p:cTn id="17" fill="hold">
                            <p:stCondLst>
                              <p:cond delay="145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4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6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nodeType="withEffect">
                                  <p:stCondLst>
                                    <p:cond delay="80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nodeType="withEffect">
                                  <p:stCondLst>
                                    <p:cond delay="10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par>
                          <p:cTn id="36" fill="hold">
                            <p:stCondLst>
                              <p:cond delay="2950"/>
                            </p:stCondLst>
                            <p:childTnLst>
                              <p:par>
                                <p:cTn id="37" presetID="18" presetClass="entr" presetSubtype="6" fill="hold" grpId="0" nodeType="afterEffect">
                                  <p:stCondLst>
                                    <p:cond delay="0"/>
                                  </p:stCondLst>
                                  <p:childTnLst>
                                    <p:set>
                                      <p:cBhvr>
                                        <p:cTn id="38" dur="1" fill="hold">
                                          <p:stCondLst>
                                            <p:cond delay="0"/>
                                          </p:stCondLst>
                                        </p:cTn>
                                        <p:tgtEl>
                                          <p:spTgt spid="7184"/>
                                        </p:tgtEl>
                                        <p:attrNameLst>
                                          <p:attrName>style.visibility</p:attrName>
                                        </p:attrNameLst>
                                      </p:cBhvr>
                                      <p:to>
                                        <p:strVal val="visible"/>
                                      </p:to>
                                    </p:set>
                                    <p:animEffect transition="in" filter="strips(downRight)">
                                      <p:cBhvr>
                                        <p:cTn id="39" dur="500"/>
                                        <p:tgtEl>
                                          <p:spTgt spid="7184"/>
                                        </p:tgtEl>
                                      </p:cBhvr>
                                    </p:animEffect>
                                  </p:childTnLst>
                                </p:cTn>
                              </p:par>
                              <p:par>
                                <p:cTn id="40" presetID="18" presetClass="entr" presetSubtype="6" fill="hold" grpId="0" nodeType="withEffect">
                                  <p:stCondLst>
                                    <p:cond delay="0"/>
                                  </p:stCondLst>
                                  <p:childTnLst>
                                    <p:set>
                                      <p:cBhvr>
                                        <p:cTn id="41" dur="1" fill="hold">
                                          <p:stCondLst>
                                            <p:cond delay="0"/>
                                          </p:stCondLst>
                                        </p:cTn>
                                        <p:tgtEl>
                                          <p:spTgt spid="7183"/>
                                        </p:tgtEl>
                                        <p:attrNameLst>
                                          <p:attrName>style.visibility</p:attrName>
                                        </p:attrNameLst>
                                      </p:cBhvr>
                                      <p:to>
                                        <p:strVal val="visible"/>
                                      </p:to>
                                    </p:set>
                                    <p:animEffect transition="in" filter="strips(downRight)">
                                      <p:cBhvr>
                                        <p:cTn id="42" dur="500"/>
                                        <p:tgtEl>
                                          <p:spTgt spid="7183"/>
                                        </p:tgtEl>
                                      </p:cBhvr>
                                    </p:animEffect>
                                  </p:childTnLst>
                                </p:cTn>
                              </p:par>
                              <p:par>
                                <p:cTn id="43" presetID="18" presetClass="entr" presetSubtype="3" fill="hold" grpId="0" nodeType="withEffect">
                                  <p:stCondLst>
                                    <p:cond delay="0"/>
                                  </p:stCondLst>
                                  <p:childTnLst>
                                    <p:set>
                                      <p:cBhvr>
                                        <p:cTn id="44" dur="1" fill="hold">
                                          <p:stCondLst>
                                            <p:cond delay="0"/>
                                          </p:stCondLst>
                                        </p:cTn>
                                        <p:tgtEl>
                                          <p:spTgt spid="7180"/>
                                        </p:tgtEl>
                                        <p:attrNameLst>
                                          <p:attrName>style.visibility</p:attrName>
                                        </p:attrNameLst>
                                      </p:cBhvr>
                                      <p:to>
                                        <p:strVal val="visible"/>
                                      </p:to>
                                    </p:set>
                                    <p:animEffect transition="in" filter="strips(upRight)">
                                      <p:cBhvr>
                                        <p:cTn id="45" dur="500"/>
                                        <p:tgtEl>
                                          <p:spTgt spid="7180"/>
                                        </p:tgtEl>
                                      </p:cBhvr>
                                    </p:animEffect>
                                  </p:childTnLst>
                                </p:cTn>
                              </p:par>
                              <p:par>
                                <p:cTn id="46" presetID="18" presetClass="entr" presetSubtype="9" fill="hold" grpId="0" nodeType="withEffect">
                                  <p:stCondLst>
                                    <p:cond delay="0"/>
                                  </p:stCondLst>
                                  <p:childTnLst>
                                    <p:set>
                                      <p:cBhvr>
                                        <p:cTn id="47" dur="1" fill="hold">
                                          <p:stCondLst>
                                            <p:cond delay="0"/>
                                          </p:stCondLst>
                                        </p:cTn>
                                        <p:tgtEl>
                                          <p:spTgt spid="7181"/>
                                        </p:tgtEl>
                                        <p:attrNameLst>
                                          <p:attrName>style.visibility</p:attrName>
                                        </p:attrNameLst>
                                      </p:cBhvr>
                                      <p:to>
                                        <p:strVal val="visible"/>
                                      </p:to>
                                    </p:set>
                                    <p:animEffect transition="in" filter="strips(upLeft)">
                                      <p:cBhvr>
                                        <p:cTn id="48" dur="500"/>
                                        <p:tgtEl>
                                          <p:spTgt spid="7181"/>
                                        </p:tgtEl>
                                      </p:cBhvr>
                                    </p:animEffect>
                                  </p:childTnLst>
                                </p:cTn>
                              </p:par>
                              <p:par>
                                <p:cTn id="49" presetID="18" presetClass="entr" presetSubtype="12" fill="hold" grpId="0" nodeType="withEffect">
                                  <p:stCondLst>
                                    <p:cond delay="0"/>
                                  </p:stCondLst>
                                  <p:childTnLst>
                                    <p:set>
                                      <p:cBhvr>
                                        <p:cTn id="50" dur="1" fill="hold">
                                          <p:stCondLst>
                                            <p:cond delay="0"/>
                                          </p:stCondLst>
                                        </p:cTn>
                                        <p:tgtEl>
                                          <p:spTgt spid="7182"/>
                                        </p:tgtEl>
                                        <p:attrNameLst>
                                          <p:attrName>style.visibility</p:attrName>
                                        </p:attrNameLst>
                                      </p:cBhvr>
                                      <p:to>
                                        <p:strVal val="visible"/>
                                      </p:to>
                                    </p:set>
                                    <p:animEffect transition="in" filter="strips(downLeft)">
                                      <p:cBhvr>
                                        <p:cTn id="51" dur="500"/>
                                        <p:tgtEl>
                                          <p:spTgt spid="7182"/>
                                        </p:tgtEl>
                                      </p:cBhvr>
                                    </p:animEffect>
                                  </p:childTnLst>
                                </p:cTn>
                              </p:par>
                              <p:par>
                                <p:cTn id="52" presetID="18" presetClass="entr" presetSubtype="12" fill="hold" grpId="0" nodeType="withEffect">
                                  <p:stCondLst>
                                    <p:cond delay="0"/>
                                  </p:stCondLst>
                                  <p:childTnLst>
                                    <p:set>
                                      <p:cBhvr>
                                        <p:cTn id="53" dur="1" fill="hold">
                                          <p:stCondLst>
                                            <p:cond delay="0"/>
                                          </p:stCondLst>
                                        </p:cTn>
                                        <p:tgtEl>
                                          <p:spTgt spid="7185"/>
                                        </p:tgtEl>
                                        <p:attrNameLst>
                                          <p:attrName>style.visibility</p:attrName>
                                        </p:attrNameLst>
                                      </p:cBhvr>
                                      <p:to>
                                        <p:strVal val="visible"/>
                                      </p:to>
                                    </p:set>
                                    <p:animEffect transition="in" filter="strips(downLeft)">
                                      <p:cBhvr>
                                        <p:cTn id="54" dur="500"/>
                                        <p:tgtEl>
                                          <p:spTgt spid="7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animBg="1"/>
      <p:bldP spid="7181" grpId="0" animBg="1"/>
      <p:bldP spid="7182" grpId="0" animBg="1"/>
      <p:bldP spid="7183" grpId="0" animBg="1"/>
      <p:bldP spid="7184" grpId="0" animBg="1"/>
      <p:bldP spid="7185" grpId="0" animBg="1"/>
      <p:bldP spid="5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3" name="TextBox 2"/>
          <p:cNvSpPr txBox="1"/>
          <p:nvPr/>
        </p:nvSpPr>
        <p:spPr>
          <a:xfrm>
            <a:off x="966108" y="1878729"/>
            <a:ext cx="3602974" cy="338554"/>
          </a:xfrm>
          <a:prstGeom prst="rect">
            <a:avLst/>
          </a:prstGeom>
          <a:noFill/>
        </p:spPr>
        <p:txBody>
          <a:bodyPr wrap="none" rtlCol="0">
            <a:spAutoFit/>
          </a:bodyPr>
          <a:lstStyle/>
          <a:p>
            <a:r>
              <a:rPr lang="zh-CN" altLang="en-US" sz="1600" b="0" u="sng" dirty="0" smtClean="0">
                <a:ea typeface="微软雅黑" pitchFamily="34" charset="-122"/>
              </a:rPr>
              <a:t>适合绿色清新</a:t>
            </a:r>
            <a:r>
              <a:rPr lang="en-US" altLang="zh-CN" sz="1600" b="0" u="sng" dirty="0" smtClean="0">
                <a:ea typeface="微软雅黑" pitchFamily="34" charset="-122"/>
              </a:rPr>
              <a:t>/</a:t>
            </a:r>
            <a:r>
              <a:rPr lang="zh-CN" altLang="en-US" sz="1600" b="0" u="sng" dirty="0" smtClean="0">
                <a:ea typeface="微软雅黑" pitchFamily="34" charset="-122"/>
              </a:rPr>
              <a:t>医疗环保</a:t>
            </a:r>
            <a:r>
              <a:rPr lang="en-US" altLang="zh-CN" sz="1600" b="0" u="sng" dirty="0" smtClean="0">
                <a:ea typeface="微软雅黑" pitchFamily="34" charset="-122"/>
              </a:rPr>
              <a:t>/</a:t>
            </a:r>
            <a:r>
              <a:rPr lang="zh-CN" altLang="en-US" sz="1600" b="0" u="sng" dirty="0" smtClean="0">
                <a:ea typeface="微软雅黑" pitchFamily="34" charset="-122"/>
              </a:rPr>
              <a:t>汇报</a:t>
            </a:r>
            <a:r>
              <a:rPr lang="en-US" altLang="zh-CN" sz="1600" b="0" u="sng" dirty="0" smtClean="0">
                <a:ea typeface="微软雅黑" pitchFamily="34" charset="-122"/>
              </a:rPr>
              <a:t>/</a:t>
            </a:r>
            <a:r>
              <a:rPr lang="zh-CN" altLang="en-US" sz="1600" b="0" u="sng" dirty="0" smtClean="0">
                <a:ea typeface="微软雅黑" pitchFamily="34" charset="-122"/>
              </a:rPr>
              <a:t>动态</a:t>
            </a:r>
            <a:r>
              <a:rPr lang="en-US" altLang="zh-CN" sz="1600" b="0" u="sng" dirty="0" smtClean="0">
                <a:ea typeface="微软雅黑" pitchFamily="34" charset="-122"/>
              </a:rPr>
              <a:t>PPT</a:t>
            </a:r>
            <a:endParaRPr lang="zh-CN" altLang="en-US" sz="1600" b="0" u="sng" dirty="0">
              <a:ea typeface="微软雅黑" pitchFamily="34" charset="-122"/>
            </a:endParaRPr>
          </a:p>
        </p:txBody>
      </p:sp>
      <p:pic>
        <p:nvPicPr>
          <p:cNvPr id="4" name="Picture 5" descr="C:\Users\Administrator\Desktop\蝴蝶.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9656654">
            <a:off x="5346161" y="5502544"/>
            <a:ext cx="895142" cy="58184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6" descr="C:\Users\Administrator\Desktop\0.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766219">
            <a:off x="4186186" y="5557085"/>
            <a:ext cx="606640" cy="65031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7"/>
          <p:cNvSpPr txBox="1"/>
          <p:nvPr/>
        </p:nvSpPr>
        <p:spPr>
          <a:xfrm>
            <a:off x="1315522" y="1284826"/>
            <a:ext cx="2646878"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b="1" dirty="0" smtClean="0">
                <a:latin typeface="+mn-lt"/>
                <a:ea typeface="微软雅黑" pitchFamily="34" charset="-122"/>
              </a:rPr>
              <a:t>感谢您的欣赏</a:t>
            </a:r>
          </a:p>
        </p:txBody>
      </p:sp>
      <p:pic>
        <p:nvPicPr>
          <p:cNvPr id="8" name="Picture 2" descr="C:\Users\Administrator\Desktop\1.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95937" y="1087742"/>
            <a:ext cx="5147692" cy="4055758"/>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453265" y="2310233"/>
            <a:ext cx="2278110" cy="2205733"/>
          </a:xfrm>
          <a:prstGeom prst="rect">
            <a:avLst/>
          </a:prstGeom>
        </p:spPr>
      </p:pic>
      <p:pic>
        <p:nvPicPr>
          <p:cNvPr id="10" name="Picture 25" descr="树叶2"/>
          <p:cNvPicPr>
            <a:picLocks noChangeAspect="1" noChangeArrowheads="1"/>
          </p:cNvPicPr>
          <p:nvPr/>
        </p:nvPicPr>
        <p:blipFill>
          <a:blip r:embed="rId7" cstate="print"/>
          <a:srcRect/>
          <a:stretch>
            <a:fillRect/>
          </a:stretch>
        </p:blipFill>
        <p:spPr bwMode="auto">
          <a:xfrm>
            <a:off x="-19627" y="-740618"/>
            <a:ext cx="504826" cy="469900"/>
          </a:xfrm>
          <a:prstGeom prst="rect">
            <a:avLst/>
          </a:prstGeom>
          <a:noFill/>
        </p:spPr>
      </p:pic>
      <p:pic>
        <p:nvPicPr>
          <p:cNvPr id="11" name="Picture 26" descr="树叶2"/>
          <p:cNvPicPr>
            <a:picLocks noChangeAspect="1" noChangeArrowheads="1"/>
          </p:cNvPicPr>
          <p:nvPr/>
        </p:nvPicPr>
        <p:blipFill>
          <a:blip r:embed="rId7" cstate="print"/>
          <a:srcRect/>
          <a:stretch>
            <a:fillRect/>
          </a:stretch>
        </p:blipFill>
        <p:spPr bwMode="auto">
          <a:xfrm>
            <a:off x="1709161" y="-596156"/>
            <a:ext cx="358775" cy="331788"/>
          </a:xfrm>
          <a:prstGeom prst="rect">
            <a:avLst/>
          </a:prstGeom>
          <a:noFill/>
        </p:spPr>
      </p:pic>
      <p:pic>
        <p:nvPicPr>
          <p:cNvPr id="12" name="Picture 27" descr="树叶2"/>
          <p:cNvPicPr>
            <a:picLocks noChangeAspect="1" noChangeArrowheads="1"/>
          </p:cNvPicPr>
          <p:nvPr/>
        </p:nvPicPr>
        <p:blipFill>
          <a:blip r:embed="rId8" cstate="print"/>
          <a:srcRect/>
          <a:stretch>
            <a:fillRect/>
          </a:stretch>
        </p:blipFill>
        <p:spPr bwMode="auto">
          <a:xfrm>
            <a:off x="916999" y="-740618"/>
            <a:ext cx="215900" cy="200025"/>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0" presetClass="path" presetSubtype="0" accel="50000" decel="50000" fill="hold" nodeType="withEffect">
                                  <p:stCondLst>
                                    <p:cond delay="0"/>
                                  </p:stCondLst>
                                  <p:childTnLst>
                                    <p:animMotion origin="layout" path="M -2.5E-6 -2.31214E-6 C 0.02136 -0.11977 0.04288 -0.23931 0.08889 -0.30451 C 0.1349 -0.36971 0.23056 -0.33989 0.27604 -0.39121 C 0.32153 -0.44254 0.32795 -0.55445 0.36181 -0.61318 C 0.39566 -0.67191 0.42726 -0.72023 0.47934 -0.74428 C 0.53143 -0.76832 0.60295 -0.76278 0.67448 -0.757 " pathEditMode="relative" ptsTypes="aaaaaA">
                                      <p:cBhvr>
                                        <p:cTn id="9" dur="4000" fill="hold"/>
                                        <p:tgtEl>
                                          <p:spTgt spid="5"/>
                                        </p:tgtEl>
                                        <p:attrNameLst>
                                          <p:attrName>ppt_x</p:attrName>
                                          <p:attrName>ppt_y</p:attrName>
                                        </p:attrNameLst>
                                      </p:cBhvr>
                                    </p:animMotion>
                                  </p:childTnLst>
                                </p:cTn>
                              </p:par>
                              <p:par>
                                <p:cTn id="10" presetID="0" presetClass="path" presetSubtype="0" accel="50000" decel="50000" fill="hold" nodeType="withEffect">
                                  <p:stCondLst>
                                    <p:cond delay="0"/>
                                  </p:stCondLst>
                                  <p:childTnLst>
                                    <p:animMotion origin="layout" path="M -3.61111E-6 -2.22222E-6 C -0.00399 -0.07014 -0.00694 -0.14653 -0.01267 -0.21366 C -0.0184 -0.28078 -0.01041 -0.34051 -0.03489 -0.40301 C -0.05937 -0.46551 -0.11614 -0.53379 -0.15989 -0.58819 C -0.20364 -0.64259 -0.25034 -0.69097 -0.29739 -0.72893 C -0.34444 -0.76713 -0.39618 -0.79305 -0.44184 -0.81782 C -0.4875 -0.84259 -0.50225 -0.84606 -0.57152 -0.87754 C -0.64079 -0.90903 -0.74757 -0.96157 -0.85711 -1.00625 " pathEditMode="relative" rAng="0" ptsTypes="aaaaaaaa">
                                      <p:cBhvr>
                                        <p:cTn id="11" dur="4000" fill="hold"/>
                                        <p:tgtEl>
                                          <p:spTgt spid="4"/>
                                        </p:tgtEl>
                                        <p:attrNameLst>
                                          <p:attrName>ppt_x</p:attrName>
                                          <p:attrName>ppt_y</p:attrName>
                                        </p:attrNameLst>
                                      </p:cBhvr>
                                      <p:rCtr x="-42865" y="-50324"/>
                                    </p:animMotion>
                                  </p:childTnLst>
                                </p:cTn>
                              </p:par>
                              <p:par>
                                <p:cTn id="12" presetID="42" presetClass="entr" presetSubtype="0" fill="hold" nodeType="withEffect">
                                  <p:stCondLst>
                                    <p:cond delay="22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53" presetClass="entr" presetSubtype="16" fill="hold" nodeType="withEffect">
                                  <p:stCondLst>
                                    <p:cond delay="2200"/>
                                  </p:stCondLst>
                                  <p:childTnLst>
                                    <p:set>
                                      <p:cBhvr>
                                        <p:cTn id="18" dur="1" fill="hold">
                                          <p:stCondLst>
                                            <p:cond delay="0"/>
                                          </p:stCondLst>
                                        </p:cTn>
                                        <p:tgtEl>
                                          <p:spTgt spid="9"/>
                                        </p:tgtEl>
                                        <p:attrNameLst>
                                          <p:attrName>style.visibility</p:attrName>
                                        </p:attrNameLst>
                                      </p:cBhvr>
                                      <p:to>
                                        <p:strVal val="visible"/>
                                      </p:to>
                                    </p:set>
                                    <p:anim calcmode="lin" valueType="num">
                                      <p:cBhvr>
                                        <p:cTn id="19" dur="1500" fill="hold"/>
                                        <p:tgtEl>
                                          <p:spTgt spid="9"/>
                                        </p:tgtEl>
                                        <p:attrNameLst>
                                          <p:attrName>ppt_w</p:attrName>
                                        </p:attrNameLst>
                                      </p:cBhvr>
                                      <p:tavLst>
                                        <p:tav tm="0">
                                          <p:val>
                                            <p:fltVal val="0"/>
                                          </p:val>
                                        </p:tav>
                                        <p:tav tm="100000">
                                          <p:val>
                                            <p:strVal val="#ppt_w"/>
                                          </p:val>
                                        </p:tav>
                                      </p:tavLst>
                                    </p:anim>
                                    <p:anim calcmode="lin" valueType="num">
                                      <p:cBhvr>
                                        <p:cTn id="20" dur="1500" fill="hold"/>
                                        <p:tgtEl>
                                          <p:spTgt spid="9"/>
                                        </p:tgtEl>
                                        <p:attrNameLst>
                                          <p:attrName>ppt_h</p:attrName>
                                        </p:attrNameLst>
                                      </p:cBhvr>
                                      <p:tavLst>
                                        <p:tav tm="0">
                                          <p:val>
                                            <p:fltVal val="0"/>
                                          </p:val>
                                        </p:tav>
                                        <p:tav tm="100000">
                                          <p:val>
                                            <p:strVal val="#ppt_h"/>
                                          </p:val>
                                        </p:tav>
                                      </p:tavLst>
                                    </p:anim>
                                    <p:animEffect transition="in" filter="fade">
                                      <p:cBhvr>
                                        <p:cTn id="21" dur="1500"/>
                                        <p:tgtEl>
                                          <p:spTgt spid="9"/>
                                        </p:tgtEl>
                                      </p:cBhvr>
                                    </p:animEffect>
                                  </p:childTnLst>
                                </p:cTn>
                              </p:par>
                              <p:par>
                                <p:cTn id="22" presetID="39" presetClass="entr" presetSubtype="0" accel="100000" fill="hold" grpId="0" nodeType="withEffect">
                                  <p:stCondLst>
                                    <p:cond delay="310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75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25" dur="75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26" dur="75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27" dur="750" fill="hold"/>
                                        <p:tgtEl>
                                          <p:spTgt spid="6"/>
                                        </p:tgtEl>
                                        <p:attrNameLst>
                                          <p:attrName>ppt_y</p:attrName>
                                        </p:attrNameLst>
                                      </p:cBhvr>
                                      <p:tavLst>
                                        <p:tav tm="0">
                                          <p:val>
                                            <p:strVal val="#ppt_y"/>
                                          </p:val>
                                        </p:tav>
                                        <p:tav tm="100000">
                                          <p:val>
                                            <p:strVal val="#ppt_y"/>
                                          </p:val>
                                        </p:tav>
                                      </p:tavLst>
                                    </p:anim>
                                  </p:childTnLst>
                                </p:cTn>
                              </p:par>
                              <p:par>
                                <p:cTn id="28" presetID="56" presetClass="entr" presetSubtype="0" fill="hold" grpId="0" nodeType="withEffect">
                                  <p:stCondLst>
                                    <p:cond delay="4500"/>
                                  </p:stCondLst>
                                  <p:iterate type="lt">
                                    <p:tmPct val="10000"/>
                                  </p:iterate>
                                  <p:childTnLst>
                                    <p:set>
                                      <p:cBhvr>
                                        <p:cTn id="29" dur="1" fill="hold">
                                          <p:stCondLst>
                                            <p:cond delay="0"/>
                                          </p:stCondLst>
                                        </p:cTn>
                                        <p:tgtEl>
                                          <p:spTgt spid="3"/>
                                        </p:tgtEl>
                                        <p:attrNameLst>
                                          <p:attrName>style.visibility</p:attrName>
                                        </p:attrNameLst>
                                      </p:cBhvr>
                                      <p:to>
                                        <p:strVal val="visible"/>
                                      </p:to>
                                    </p:set>
                                    <p:anim by="(-#ppt_w*2)" calcmode="lin" valueType="num">
                                      <p:cBhvr rctx="PPT">
                                        <p:cTn id="30" dur="500" autoRev="1" fill="hold">
                                          <p:stCondLst>
                                            <p:cond delay="0"/>
                                          </p:stCondLst>
                                        </p:cTn>
                                        <p:tgtEl>
                                          <p:spTgt spid="3"/>
                                        </p:tgtEl>
                                        <p:attrNameLst>
                                          <p:attrName>ppt_w</p:attrName>
                                        </p:attrNameLst>
                                      </p:cBhvr>
                                    </p:anim>
                                    <p:anim by="(#ppt_w*0.50)" calcmode="lin" valueType="num">
                                      <p:cBhvr>
                                        <p:cTn id="31" dur="500" decel="50000" autoRev="1" fill="hold">
                                          <p:stCondLst>
                                            <p:cond delay="0"/>
                                          </p:stCondLst>
                                        </p:cTn>
                                        <p:tgtEl>
                                          <p:spTgt spid="3"/>
                                        </p:tgtEl>
                                        <p:attrNameLst>
                                          <p:attrName>ppt_x</p:attrName>
                                        </p:attrNameLst>
                                      </p:cBhvr>
                                    </p:anim>
                                    <p:anim from="(-#ppt_h/2)" to="(#ppt_y)" calcmode="lin" valueType="num">
                                      <p:cBhvr>
                                        <p:cTn id="32" dur="1000" fill="hold">
                                          <p:stCondLst>
                                            <p:cond delay="0"/>
                                          </p:stCondLst>
                                        </p:cTn>
                                        <p:tgtEl>
                                          <p:spTgt spid="3"/>
                                        </p:tgtEl>
                                        <p:attrNameLst>
                                          <p:attrName>ppt_y</p:attrName>
                                        </p:attrNameLst>
                                      </p:cBhvr>
                                    </p:anim>
                                    <p:animRot by="21600000">
                                      <p:cBhvr>
                                        <p:cTn id="33" dur="1000" fill="hold">
                                          <p:stCondLst>
                                            <p:cond delay="0"/>
                                          </p:stCondLst>
                                        </p:cTn>
                                        <p:tgtEl>
                                          <p:spTgt spid="3"/>
                                        </p:tgtEl>
                                        <p:attrNameLst>
                                          <p:attrName>r</p:attrName>
                                        </p:attrNameLst>
                                      </p:cBhvr>
                                    </p:animRot>
                                  </p:childTnLst>
                                </p:cTn>
                              </p:par>
                              <p:par>
                                <p:cTn id="34" presetID="0" presetClass="path" presetSubtype="0" repeatCount="2000" accel="50000" decel="50000" fill="hold" nodeType="withEffect">
                                  <p:stCondLst>
                                    <p:cond delay="2800"/>
                                  </p:stCondLst>
                                  <p:childTnLst>
                                    <p:animMotion origin="layout" path="M 0.0625 0.09398 C 0.15642 0.14652 0.25052 0.1993 0.29375 0.28564 C 0.33681 0.37175 0.27969 0.53078 0.32188 0.61064 C 0.36406 0.6905 0.4974 0.70717 0.54688 0.76481 C 0.59635 0.82222 0.61094 0.88078 0.61858 0.95625 C 0.62656 1.03217 0.61007 1.12546 0.59375 1.21898 " pathEditMode="relative" ptsTypes="aaaaaA">
                                      <p:cBhvr>
                                        <p:cTn id="35" dur="5000" fill="hold"/>
                                        <p:tgtEl>
                                          <p:spTgt spid="10"/>
                                        </p:tgtEl>
                                        <p:attrNameLst>
                                          <p:attrName>ppt_x</p:attrName>
                                          <p:attrName>ppt_y</p:attrName>
                                        </p:attrNameLst>
                                      </p:cBhvr>
                                    </p:animMotion>
                                  </p:childTnLst>
                                </p:cTn>
                              </p:par>
                              <p:par>
                                <p:cTn id="36" presetID="8" presetClass="emph" presetSubtype="0" repeatCount="5000" fill="hold" nodeType="withEffect">
                                  <p:stCondLst>
                                    <p:cond delay="2800"/>
                                  </p:stCondLst>
                                  <p:childTnLst>
                                    <p:animRot by="21600000">
                                      <p:cBhvr>
                                        <p:cTn id="37" dur="2000" fill="hold"/>
                                        <p:tgtEl>
                                          <p:spTgt spid="10"/>
                                        </p:tgtEl>
                                        <p:attrNameLst>
                                          <p:attrName>r</p:attrName>
                                        </p:attrNameLst>
                                      </p:cBhvr>
                                    </p:animRot>
                                  </p:childTnLst>
                                </p:cTn>
                              </p:par>
                              <p:par>
                                <p:cTn id="38" presetID="19" presetClass="entr" presetSubtype="10" repeatCount="2000" fill="hold" nodeType="withEffect">
                                  <p:stCondLst>
                                    <p:cond delay="28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0" fill="hold"/>
                                        <p:tgtEl>
                                          <p:spTgt spid="10"/>
                                        </p:tgtEl>
                                        <p:attrNameLst>
                                          <p:attrName>ppt_w</p:attrName>
                                        </p:attrNameLst>
                                      </p:cBhvr>
                                      <p:tavLst>
                                        <p:tav tm="0" fmla="#ppt_w*sin(2.5*pi*$)">
                                          <p:val>
                                            <p:fltVal val="0"/>
                                          </p:val>
                                        </p:tav>
                                        <p:tav tm="100000">
                                          <p:val>
                                            <p:fltVal val="1"/>
                                          </p:val>
                                        </p:tav>
                                      </p:tavLst>
                                    </p:anim>
                                    <p:anim calcmode="lin" valueType="num">
                                      <p:cBhvr>
                                        <p:cTn id="41" dur="5000" fill="hold"/>
                                        <p:tgtEl>
                                          <p:spTgt spid="10"/>
                                        </p:tgtEl>
                                        <p:attrNameLst>
                                          <p:attrName>ppt_h</p:attrName>
                                        </p:attrNameLst>
                                      </p:cBhvr>
                                      <p:tavLst>
                                        <p:tav tm="0">
                                          <p:val>
                                            <p:strVal val="#ppt_h"/>
                                          </p:val>
                                        </p:tav>
                                        <p:tav tm="100000">
                                          <p:val>
                                            <p:strVal val="#ppt_h"/>
                                          </p:val>
                                        </p:tav>
                                      </p:tavLst>
                                    </p:anim>
                                  </p:childTnLst>
                                </p:cTn>
                              </p:par>
                              <p:par>
                                <p:cTn id="42" presetID="0" presetClass="path" presetSubtype="0" repeatCount="2000" accel="50000" decel="50000" fill="hold" nodeType="withEffect">
                                  <p:stCondLst>
                                    <p:cond delay="3900"/>
                                  </p:stCondLst>
                                  <p:childTnLst>
                                    <p:animMotion origin="layout" path="M 0.0625 0.09398 C 0.15642 0.14652 0.25052 0.1993 0.29375 0.28564 C 0.33681 0.37175 0.27969 0.53078 0.32188 0.61064 C 0.36406 0.6905 0.4974 0.70717 0.54688 0.76481 C 0.59635 0.82222 0.61094 0.88078 0.61858 0.95625 C 0.62656 1.03217 0.61007 1.12546 0.59375 1.21898 " pathEditMode="relative" ptsTypes="aaaaaA">
                                      <p:cBhvr>
                                        <p:cTn id="43" dur="5000" fill="hold"/>
                                        <p:tgtEl>
                                          <p:spTgt spid="11"/>
                                        </p:tgtEl>
                                        <p:attrNameLst>
                                          <p:attrName>ppt_x</p:attrName>
                                          <p:attrName>ppt_y</p:attrName>
                                        </p:attrNameLst>
                                      </p:cBhvr>
                                    </p:animMotion>
                                  </p:childTnLst>
                                </p:cTn>
                              </p:par>
                              <p:par>
                                <p:cTn id="44" presetID="8" presetClass="emph" presetSubtype="0" repeatCount="5000" fill="hold" nodeType="withEffect">
                                  <p:stCondLst>
                                    <p:cond delay="3900"/>
                                  </p:stCondLst>
                                  <p:childTnLst>
                                    <p:animRot by="21600000">
                                      <p:cBhvr>
                                        <p:cTn id="45" dur="2000" fill="hold"/>
                                        <p:tgtEl>
                                          <p:spTgt spid="11"/>
                                        </p:tgtEl>
                                        <p:attrNameLst>
                                          <p:attrName>r</p:attrName>
                                        </p:attrNameLst>
                                      </p:cBhvr>
                                    </p:animRot>
                                  </p:childTnLst>
                                </p:cTn>
                              </p:par>
                              <p:par>
                                <p:cTn id="46" presetID="19" presetClass="entr" presetSubtype="10" repeatCount="2000" fill="hold" nodeType="withEffect">
                                  <p:stCondLst>
                                    <p:cond delay="39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0" fill="hold"/>
                                        <p:tgtEl>
                                          <p:spTgt spid="11"/>
                                        </p:tgtEl>
                                        <p:attrNameLst>
                                          <p:attrName>ppt_w</p:attrName>
                                        </p:attrNameLst>
                                      </p:cBhvr>
                                      <p:tavLst>
                                        <p:tav tm="0" fmla="#ppt_w*sin(2.5*pi*$)">
                                          <p:val>
                                            <p:fltVal val="0"/>
                                          </p:val>
                                        </p:tav>
                                        <p:tav tm="100000">
                                          <p:val>
                                            <p:fltVal val="1"/>
                                          </p:val>
                                        </p:tav>
                                      </p:tavLst>
                                    </p:anim>
                                    <p:anim calcmode="lin" valueType="num">
                                      <p:cBhvr>
                                        <p:cTn id="49" dur="5000" fill="hold"/>
                                        <p:tgtEl>
                                          <p:spTgt spid="11"/>
                                        </p:tgtEl>
                                        <p:attrNameLst>
                                          <p:attrName>ppt_h</p:attrName>
                                        </p:attrNameLst>
                                      </p:cBhvr>
                                      <p:tavLst>
                                        <p:tav tm="0">
                                          <p:val>
                                            <p:strVal val="#ppt_h"/>
                                          </p:val>
                                        </p:tav>
                                        <p:tav tm="100000">
                                          <p:val>
                                            <p:strVal val="#ppt_h"/>
                                          </p:val>
                                        </p:tav>
                                      </p:tavLst>
                                    </p:anim>
                                  </p:childTnLst>
                                </p:cTn>
                              </p:par>
                              <p:par>
                                <p:cTn id="50" presetID="0" presetClass="path" presetSubtype="0" repeatCount="2000" accel="50000" decel="50000" fill="hold" nodeType="withEffect">
                                  <p:stCondLst>
                                    <p:cond delay="5000"/>
                                  </p:stCondLst>
                                  <p:childTnLst>
                                    <p:animMotion origin="layout" path="M 0.0625 0.09398 C 0.15642 0.14652 0.25052 0.1993 0.29375 0.28564 C 0.33681 0.37175 0.27969 0.53078 0.32188 0.61064 C 0.36406 0.6905 0.4974 0.70717 0.54688 0.76481 C 0.59635 0.82222 0.61094 0.88078 0.61858 0.95625 C 0.62656 1.03217 0.61007 1.12546 0.59375 1.21898 " pathEditMode="relative" ptsTypes="aaaaaA">
                                      <p:cBhvr>
                                        <p:cTn id="51" dur="5000" fill="hold"/>
                                        <p:tgtEl>
                                          <p:spTgt spid="12"/>
                                        </p:tgtEl>
                                        <p:attrNameLst>
                                          <p:attrName>ppt_x</p:attrName>
                                          <p:attrName>ppt_y</p:attrName>
                                        </p:attrNameLst>
                                      </p:cBhvr>
                                    </p:animMotion>
                                  </p:childTnLst>
                                </p:cTn>
                              </p:par>
                              <p:par>
                                <p:cTn id="52" presetID="8" presetClass="emph" presetSubtype="0" repeatCount="3000" fill="hold" nodeType="withEffect">
                                  <p:stCondLst>
                                    <p:cond delay="5000"/>
                                  </p:stCondLst>
                                  <p:childTnLst>
                                    <p:animRot by="21600000">
                                      <p:cBhvr>
                                        <p:cTn id="53" dur="2000" fill="hold"/>
                                        <p:tgtEl>
                                          <p:spTgt spid="12"/>
                                        </p:tgtEl>
                                        <p:attrNameLst>
                                          <p:attrName>r</p:attrName>
                                        </p:attrNameLst>
                                      </p:cBhvr>
                                    </p:animRot>
                                  </p:childTnLst>
                                </p:cTn>
                              </p:par>
                              <p:par>
                                <p:cTn id="54" presetID="19" presetClass="entr" presetSubtype="10" repeatCount="2000" fill="hold" nodeType="withEffect">
                                  <p:stCondLst>
                                    <p:cond delay="500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0" fill="hold"/>
                                        <p:tgtEl>
                                          <p:spTgt spid="12"/>
                                        </p:tgtEl>
                                        <p:attrNameLst>
                                          <p:attrName>ppt_w</p:attrName>
                                        </p:attrNameLst>
                                      </p:cBhvr>
                                      <p:tavLst>
                                        <p:tav tm="0" fmla="#ppt_w*sin(2.5*pi*$)">
                                          <p:val>
                                            <p:fltVal val="0"/>
                                          </p:val>
                                        </p:tav>
                                        <p:tav tm="100000">
                                          <p:val>
                                            <p:fltVal val="1"/>
                                          </p:val>
                                        </p:tav>
                                      </p:tavLst>
                                    </p:anim>
                                    <p:anim calcmode="lin" valueType="num">
                                      <p:cBhvr>
                                        <p:cTn id="57" dur="5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656471" y="1428750"/>
            <a:ext cx="3948962" cy="1383830"/>
            <a:chOff x="656471" y="2000240"/>
            <a:chExt cx="3948962" cy="1845107"/>
          </a:xfrm>
        </p:grpSpPr>
        <p:grpSp>
          <p:nvGrpSpPr>
            <p:cNvPr id="73" name="Group 16"/>
            <p:cNvGrpSpPr>
              <a:grpSpLocks/>
            </p:cNvGrpSpPr>
            <p:nvPr/>
          </p:nvGrpSpPr>
          <p:grpSpPr bwMode="auto">
            <a:xfrm>
              <a:off x="656471" y="2605793"/>
              <a:ext cx="3948962" cy="1239554"/>
              <a:chOff x="0" y="0"/>
              <a:chExt cx="4354" cy="992"/>
            </a:xfrm>
          </p:grpSpPr>
          <p:sp>
            <p:nvSpPr>
              <p:cNvPr id="74" name="Rectangle 17"/>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76" name="Line 18"/>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77" name="AutoShape 19"/>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78" name="Group 20"/>
            <p:cNvGrpSpPr>
              <a:grpSpLocks/>
            </p:cNvGrpSpPr>
            <p:nvPr/>
          </p:nvGrpSpPr>
          <p:grpSpPr bwMode="auto">
            <a:xfrm>
              <a:off x="659180" y="2000240"/>
              <a:ext cx="3946253" cy="605553"/>
              <a:chOff x="0" y="0"/>
              <a:chExt cx="1497" cy="998"/>
            </a:xfrm>
          </p:grpSpPr>
          <p:sp>
            <p:nvSpPr>
              <p:cNvPr id="79" name="Rectangle 21"/>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80" name="AutoShape 22"/>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0" name="WordArt 30"/>
            <p:cNvSpPr>
              <a:spLocks noChangeArrowheads="1" noChangeShapeType="1"/>
            </p:cNvSpPr>
            <p:nvPr/>
          </p:nvSpPr>
          <p:spPr bwMode="auto">
            <a:xfrm>
              <a:off x="1431362" y="2089650"/>
              <a:ext cx="2323317"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5" name="Rectangle 34"/>
            <p:cNvSpPr>
              <a:spLocks noChangeArrowheads="1"/>
            </p:cNvSpPr>
            <p:nvPr/>
          </p:nvSpPr>
          <p:spPr bwMode="auto">
            <a:xfrm>
              <a:off x="656471" y="2728900"/>
              <a:ext cx="3948962" cy="85272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a:t>
              </a:r>
              <a:r>
                <a:rPr lang="zh-CN" altLang="en-US" sz="1700" b="0" i="0" dirty="0" smtClean="0">
                  <a:solidFill>
                    <a:srgbClr val="333333"/>
                  </a:solidFill>
                </a:rPr>
                <a:t>内容</a:t>
              </a:r>
              <a:endParaRPr lang="zh-CN" altLang="en-US" sz="1700" b="0" i="0" dirty="0">
                <a:solidFill>
                  <a:srgbClr val="333333"/>
                </a:solidFill>
              </a:endParaRPr>
            </a:p>
          </p:txBody>
        </p:sp>
      </p:grpSp>
      <p:grpSp>
        <p:nvGrpSpPr>
          <p:cNvPr id="40" name="组合 39"/>
          <p:cNvGrpSpPr/>
          <p:nvPr/>
        </p:nvGrpSpPr>
        <p:grpSpPr>
          <a:xfrm>
            <a:off x="4749033" y="1428750"/>
            <a:ext cx="3958445" cy="1383830"/>
            <a:chOff x="4749032" y="2000240"/>
            <a:chExt cx="3958445" cy="1845107"/>
          </a:xfrm>
        </p:grpSpPr>
        <p:grpSp>
          <p:nvGrpSpPr>
            <p:cNvPr id="81" name="Group 23"/>
            <p:cNvGrpSpPr>
              <a:grpSpLocks/>
            </p:cNvGrpSpPr>
            <p:nvPr/>
          </p:nvGrpSpPr>
          <p:grpSpPr bwMode="auto">
            <a:xfrm>
              <a:off x="4759869" y="2605793"/>
              <a:ext cx="3947608" cy="1239554"/>
              <a:chOff x="0" y="0"/>
              <a:chExt cx="4354" cy="992"/>
            </a:xfrm>
          </p:grpSpPr>
          <p:sp>
            <p:nvSpPr>
              <p:cNvPr id="83" name="Rectangle 24"/>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84" name="Line 25"/>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85" name="AutoShape 26"/>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86" name="Group 27"/>
            <p:cNvGrpSpPr>
              <a:grpSpLocks/>
            </p:cNvGrpSpPr>
            <p:nvPr/>
          </p:nvGrpSpPr>
          <p:grpSpPr bwMode="auto">
            <a:xfrm>
              <a:off x="4759869" y="2000240"/>
              <a:ext cx="3947608" cy="605553"/>
              <a:chOff x="0" y="0"/>
              <a:chExt cx="1497" cy="998"/>
            </a:xfrm>
          </p:grpSpPr>
          <p:sp>
            <p:nvSpPr>
              <p:cNvPr id="87" name="Rectangle 28"/>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89" name="AutoShape 29"/>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1" name="WordArt 31"/>
            <p:cNvSpPr>
              <a:spLocks noChangeArrowheads="1" noChangeShapeType="1"/>
            </p:cNvSpPr>
            <p:nvPr/>
          </p:nvSpPr>
          <p:spPr bwMode="auto">
            <a:xfrm>
              <a:off x="5599786" y="2089650"/>
              <a:ext cx="2321963"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6" name="Rectangle 35"/>
            <p:cNvSpPr>
              <a:spLocks noChangeArrowheads="1"/>
            </p:cNvSpPr>
            <p:nvPr/>
          </p:nvSpPr>
          <p:spPr bwMode="auto">
            <a:xfrm>
              <a:off x="4749032" y="2728900"/>
              <a:ext cx="3951672" cy="85272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a:t>
              </a:r>
              <a:r>
                <a:rPr lang="zh-CN" altLang="en-US" sz="1700" b="0" i="0" dirty="0" smtClean="0">
                  <a:solidFill>
                    <a:srgbClr val="333333"/>
                  </a:solidFill>
                </a:rPr>
                <a:t>内容</a:t>
              </a:r>
              <a:endParaRPr lang="zh-CN" altLang="en-US" sz="1700" b="0" i="0" dirty="0">
                <a:solidFill>
                  <a:srgbClr val="333333"/>
                </a:solidFill>
              </a:endParaRPr>
            </a:p>
          </p:txBody>
        </p:sp>
      </p:grpSp>
      <p:grpSp>
        <p:nvGrpSpPr>
          <p:cNvPr id="42" name="组合 41"/>
          <p:cNvGrpSpPr/>
          <p:nvPr/>
        </p:nvGrpSpPr>
        <p:grpSpPr>
          <a:xfrm>
            <a:off x="649697" y="3022504"/>
            <a:ext cx="3955736" cy="1382815"/>
            <a:chOff x="649697" y="4091903"/>
            <a:chExt cx="3955736" cy="1843753"/>
          </a:xfrm>
        </p:grpSpPr>
        <p:grpSp>
          <p:nvGrpSpPr>
            <p:cNvPr id="56" name="Group 2"/>
            <p:cNvGrpSpPr>
              <a:grpSpLocks/>
            </p:cNvGrpSpPr>
            <p:nvPr/>
          </p:nvGrpSpPr>
          <p:grpSpPr bwMode="auto">
            <a:xfrm>
              <a:off x="659180" y="4696101"/>
              <a:ext cx="3946253" cy="1239555"/>
              <a:chOff x="0" y="0"/>
              <a:chExt cx="4354" cy="992"/>
            </a:xfrm>
          </p:grpSpPr>
          <p:sp>
            <p:nvSpPr>
              <p:cNvPr id="57" name="Rectangle 3"/>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58" name="Line 4"/>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59" name="AutoShape 5"/>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60" name="Group 6"/>
            <p:cNvGrpSpPr>
              <a:grpSpLocks/>
            </p:cNvGrpSpPr>
            <p:nvPr/>
          </p:nvGrpSpPr>
          <p:grpSpPr bwMode="auto">
            <a:xfrm>
              <a:off x="659180" y="4091903"/>
              <a:ext cx="3946253" cy="604198"/>
              <a:chOff x="0" y="0"/>
              <a:chExt cx="1497" cy="998"/>
            </a:xfrm>
          </p:grpSpPr>
          <p:sp>
            <p:nvSpPr>
              <p:cNvPr id="63" name="Rectangle 7"/>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64" name="AutoShape 8"/>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2" name="WordArt 32"/>
            <p:cNvSpPr>
              <a:spLocks noChangeArrowheads="1" noChangeShapeType="1"/>
            </p:cNvSpPr>
            <p:nvPr/>
          </p:nvSpPr>
          <p:spPr bwMode="auto">
            <a:xfrm>
              <a:off x="1431362" y="4167767"/>
              <a:ext cx="2323317"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7" name="Rectangle 36"/>
            <p:cNvSpPr>
              <a:spLocks noChangeArrowheads="1"/>
            </p:cNvSpPr>
            <p:nvPr/>
          </p:nvSpPr>
          <p:spPr bwMode="auto">
            <a:xfrm>
              <a:off x="649697" y="4836820"/>
              <a:ext cx="3947608" cy="85272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a:t>
              </a:r>
              <a:r>
                <a:rPr lang="zh-CN" altLang="en-US" sz="1700" b="0" i="0" dirty="0" smtClean="0">
                  <a:solidFill>
                    <a:srgbClr val="333333"/>
                  </a:solidFill>
                </a:rPr>
                <a:t>内容</a:t>
              </a:r>
              <a:endParaRPr lang="zh-CN" altLang="en-US" sz="1700" b="0" i="0" dirty="0">
                <a:solidFill>
                  <a:srgbClr val="333333"/>
                </a:solidFill>
              </a:endParaRPr>
            </a:p>
          </p:txBody>
        </p:sp>
      </p:grpSp>
      <p:grpSp>
        <p:nvGrpSpPr>
          <p:cNvPr id="43" name="组合 42"/>
          <p:cNvGrpSpPr/>
          <p:nvPr/>
        </p:nvGrpSpPr>
        <p:grpSpPr>
          <a:xfrm>
            <a:off x="4751741" y="3022504"/>
            <a:ext cx="3955736" cy="1382815"/>
            <a:chOff x="4751741" y="4091903"/>
            <a:chExt cx="3955736" cy="1843753"/>
          </a:xfrm>
        </p:grpSpPr>
        <p:grpSp>
          <p:nvGrpSpPr>
            <p:cNvPr id="65" name="Group 9"/>
            <p:cNvGrpSpPr>
              <a:grpSpLocks/>
            </p:cNvGrpSpPr>
            <p:nvPr/>
          </p:nvGrpSpPr>
          <p:grpSpPr bwMode="auto">
            <a:xfrm>
              <a:off x="4759869" y="4696101"/>
              <a:ext cx="3947608" cy="1239555"/>
              <a:chOff x="0" y="0"/>
              <a:chExt cx="4354" cy="992"/>
            </a:xfrm>
          </p:grpSpPr>
          <p:sp>
            <p:nvSpPr>
              <p:cNvPr id="66" name="Rectangle 10"/>
              <p:cNvSpPr>
                <a:spLocks noChangeArrowheads="1"/>
              </p:cNvSpPr>
              <p:nvPr/>
            </p:nvSpPr>
            <p:spPr bwMode="auto">
              <a:xfrm>
                <a:off x="0" y="0"/>
                <a:ext cx="4354" cy="809"/>
              </a:xfrm>
              <a:prstGeom prst="rect">
                <a:avLst/>
              </a:prstGeom>
              <a:gradFill rotWithShape="1">
                <a:gsLst>
                  <a:gs pos="0">
                    <a:srgbClr val="DDDDDD"/>
                  </a:gs>
                  <a:gs pos="100000">
                    <a:schemeClr val="bg1"/>
                  </a:gs>
                </a:gsLst>
                <a:lin ang="5400000" scaled="1"/>
              </a:gradFill>
              <a:ln w="9525">
                <a:noFill/>
                <a:miter lim="800000"/>
                <a:headEnd/>
                <a:tailEnd/>
              </a:ln>
              <a:effectLst/>
            </p:spPr>
            <p:txBody>
              <a:bodyPr wrap="none" anchor="ctr"/>
              <a:lstStyle/>
              <a:p>
                <a:endParaRPr lang="zh-CN" altLang="en-US"/>
              </a:p>
            </p:txBody>
          </p:sp>
          <p:sp>
            <p:nvSpPr>
              <p:cNvPr id="67" name="Line 11"/>
              <p:cNvSpPr>
                <a:spLocks noChangeShapeType="1"/>
              </p:cNvSpPr>
              <p:nvPr/>
            </p:nvSpPr>
            <p:spPr bwMode="auto">
              <a:xfrm>
                <a:off x="0" y="809"/>
                <a:ext cx="4354" cy="0"/>
              </a:xfrm>
              <a:prstGeom prst="line">
                <a:avLst/>
              </a:prstGeom>
              <a:noFill/>
              <a:ln w="19050" cmpd="sng">
                <a:solidFill>
                  <a:schemeClr val="bg1"/>
                </a:solidFill>
                <a:round/>
                <a:headEnd/>
                <a:tailEnd/>
              </a:ln>
              <a:effectLst/>
            </p:spPr>
            <p:txBody>
              <a:bodyPr/>
              <a:lstStyle/>
              <a:p>
                <a:endParaRPr lang="zh-CN" altLang="en-US"/>
              </a:p>
            </p:txBody>
          </p:sp>
          <p:sp>
            <p:nvSpPr>
              <p:cNvPr id="69" name="AutoShape 12"/>
              <p:cNvSpPr>
                <a:spLocks noChangeArrowheads="1"/>
              </p:cNvSpPr>
              <p:nvPr/>
            </p:nvSpPr>
            <p:spPr bwMode="auto">
              <a:xfrm>
                <a:off x="0" y="811"/>
                <a:ext cx="4354"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grpSp>
          <p:nvGrpSpPr>
            <p:cNvPr id="70" name="Group 13"/>
            <p:cNvGrpSpPr>
              <a:grpSpLocks/>
            </p:cNvGrpSpPr>
            <p:nvPr/>
          </p:nvGrpSpPr>
          <p:grpSpPr bwMode="auto">
            <a:xfrm>
              <a:off x="4759869" y="4091903"/>
              <a:ext cx="3947608" cy="604198"/>
              <a:chOff x="0" y="0"/>
              <a:chExt cx="1497" cy="998"/>
            </a:xfrm>
          </p:grpSpPr>
          <p:sp>
            <p:nvSpPr>
              <p:cNvPr id="71" name="Rectangle 14"/>
              <p:cNvSpPr>
                <a:spLocks noChangeArrowheads="1"/>
              </p:cNvSpPr>
              <p:nvPr/>
            </p:nvSpPr>
            <p:spPr bwMode="auto">
              <a:xfrm>
                <a:off x="0" y="0"/>
                <a:ext cx="1497" cy="809"/>
              </a:xfrm>
              <a:prstGeom prst="rect">
                <a:avLst/>
              </a:prstGeom>
              <a:gradFill rotWithShape="1">
                <a:gsLst>
                  <a:gs pos="0">
                    <a:schemeClr val="accent2"/>
                  </a:gs>
                  <a:gs pos="100000">
                    <a:schemeClr val="accent1"/>
                  </a:gs>
                </a:gsLst>
                <a:lin ang="2700000" scaled="1"/>
              </a:gradFill>
              <a:ln w="9525">
                <a:noFill/>
                <a:miter lim="800000"/>
                <a:headEnd/>
                <a:tailEnd/>
              </a:ln>
              <a:effectLst/>
            </p:spPr>
            <p:txBody>
              <a:bodyPr wrap="none" anchor="ctr"/>
              <a:lstStyle/>
              <a:p>
                <a:endParaRPr lang="zh-CN" altLang="en-US"/>
              </a:p>
            </p:txBody>
          </p:sp>
          <p:sp>
            <p:nvSpPr>
              <p:cNvPr id="72" name="AutoShape 15"/>
              <p:cNvSpPr>
                <a:spLocks noChangeArrowheads="1"/>
              </p:cNvSpPr>
              <p:nvPr/>
            </p:nvSpPr>
            <p:spPr bwMode="auto">
              <a:xfrm>
                <a:off x="0" y="817"/>
                <a:ext cx="1497"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a:p>
            </p:txBody>
          </p:sp>
        </p:grpSp>
        <p:sp>
          <p:nvSpPr>
            <p:cNvPr id="93" name="WordArt 33"/>
            <p:cNvSpPr>
              <a:spLocks noChangeArrowheads="1" noChangeShapeType="1"/>
            </p:cNvSpPr>
            <p:nvPr/>
          </p:nvSpPr>
          <p:spPr bwMode="auto">
            <a:xfrm>
              <a:off x="5599786" y="4167767"/>
              <a:ext cx="2321963" cy="284488"/>
            </a:xfrm>
            <a:prstGeom prst="rect">
              <a:avLst/>
            </a:prstGeom>
          </p:spPr>
          <p:txBody>
            <a:bodyPr wrap="none" fromWordArt="1">
              <a:prstTxWarp prst="textPlain">
                <a:avLst>
                  <a:gd name="adj" fmla="val 50000"/>
                </a:avLst>
              </a:prstTxWarp>
            </a:bodyPr>
            <a:lstStyle/>
            <a:p>
              <a:pPr algn="ctr"/>
              <a:r>
                <a:rPr lang="zh-CN" altLang="en-US" sz="2400" b="0" dirty="0">
                  <a:ln w="9525" cmpd="sng">
                    <a:solidFill>
                      <a:schemeClr val="bg1"/>
                    </a:solidFill>
                    <a:round/>
                    <a:headEnd/>
                    <a:tailEnd/>
                  </a:ln>
                  <a:solidFill>
                    <a:schemeClr val="bg1"/>
                  </a:solidFill>
                  <a:latin typeface="黑体"/>
                  <a:ea typeface="黑体"/>
                </a:rPr>
                <a:t>双击添加标题文字</a:t>
              </a:r>
            </a:p>
          </p:txBody>
        </p:sp>
        <p:sp>
          <p:nvSpPr>
            <p:cNvPr id="98" name="Rectangle 37"/>
            <p:cNvSpPr>
              <a:spLocks noChangeArrowheads="1"/>
            </p:cNvSpPr>
            <p:nvPr/>
          </p:nvSpPr>
          <p:spPr bwMode="auto">
            <a:xfrm>
              <a:off x="4751741" y="4836820"/>
              <a:ext cx="3935416" cy="852721"/>
            </a:xfrm>
            <a:prstGeom prst="rect">
              <a:avLst/>
            </a:prstGeom>
            <a:noFill/>
            <a:ln w="9525">
              <a:noFill/>
              <a:miter lim="800000"/>
              <a:headEnd/>
              <a:tailEnd/>
            </a:ln>
            <a:effectLst/>
          </p:spPr>
          <p:txBody>
            <a:bodyPr lIns="115196" tIns="57598" rIns="115196" bIns="57598" anchor="ctr">
              <a:spAutoFit/>
            </a:bodyPr>
            <a:lstStyle/>
            <a:p>
              <a:pPr algn="ctr"/>
              <a:r>
                <a:rPr lang="zh-CN" altLang="en-US" sz="1700" b="0" i="0" dirty="0">
                  <a:solidFill>
                    <a:srgbClr val="333333"/>
                  </a:solidFill>
                </a:rPr>
                <a:t>单击此处添加段落文字内容</a:t>
              </a:r>
            </a:p>
            <a:p>
              <a:pPr algn="ctr"/>
              <a:r>
                <a:rPr lang="zh-CN" altLang="en-US" sz="1700" b="0" i="0" dirty="0">
                  <a:solidFill>
                    <a:srgbClr val="333333"/>
                  </a:solidFill>
                </a:rPr>
                <a:t>单击此处添加段落文字</a:t>
              </a:r>
              <a:r>
                <a:rPr lang="zh-CN" altLang="en-US" sz="1700" b="0" i="0" dirty="0" smtClean="0">
                  <a:solidFill>
                    <a:srgbClr val="333333"/>
                  </a:solidFill>
                </a:rPr>
                <a:t>内容</a:t>
              </a:r>
              <a:endParaRPr lang="zh-CN" altLang="en-US" sz="1700" b="0" i="0" dirty="0">
                <a:solidFill>
                  <a:srgbClr val="333333"/>
                </a:solidFill>
              </a:endParaRPr>
            </a:p>
          </p:txBody>
        </p:sp>
      </p:grpSp>
      <p:sp>
        <p:nvSpPr>
          <p:cNvPr id="44"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Tree>
    <p:extLst>
      <p:ext uri="{BB962C8B-B14F-4D97-AF65-F5344CB8AC3E}">
        <p14:creationId xmlns:p14="http://schemas.microsoft.com/office/powerpoint/2010/main" xmlns="" val="3263015878"/>
      </p:ext>
    </p:extLst>
  </p:cSld>
  <p:clrMapOvr>
    <a:masterClrMapping/>
  </p:clrMapOvr>
  <mc:AlternateContent xmlns:mc="http://schemas.openxmlformats.org/markup-compatibility/2006">
    <mc:Choice xmlns:p14="http://schemas.microsoft.com/office/powerpoint/2010/main" xmlns="" Requires="p14">
      <p:transition spd="slow" p14:dur="3900" advTm="0">
        <p14:glitter pattern="hexago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 presetClass="entr" presetSubtype="9" decel="2000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0-#ppt_h/2"/>
                                          </p:val>
                                        </p:tav>
                                        <p:tav tm="100000">
                                          <p:val>
                                            <p:strVal val="#ppt_y"/>
                                          </p:val>
                                        </p:tav>
                                      </p:tavLst>
                                    </p:anim>
                                  </p:childTnLst>
                                </p:cTn>
                              </p:par>
                              <p:par>
                                <p:cTn id="13" presetID="2" presetClass="entr" presetSubtype="3" decel="20000" fill="hold" nodeType="withEffect">
                                  <p:stCondLst>
                                    <p:cond delay="2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1+#ppt_w/2"/>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 presetClass="entr" presetSubtype="12" decel="20000" fill="hold" nodeType="withEffect">
                                  <p:stCondLst>
                                    <p:cond delay="4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6" decel="20000" fill="hold" nodeType="withEffect">
                                  <p:stCondLst>
                                    <p:cond delay="6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1+#ppt_w/2"/>
                                          </p:val>
                                        </p:tav>
                                        <p:tav tm="100000">
                                          <p:val>
                                            <p:strVal val="#ppt_x"/>
                                          </p:val>
                                        </p:tav>
                                      </p:tavLst>
                                    </p:anim>
                                    <p:anim calcmode="lin" valueType="num">
                                      <p:cBhvr additive="base">
                                        <p:cTn id="24" dur="500" fill="hold"/>
                                        <p:tgtEl>
                                          <p:spTgt spid="43"/>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6" presetClass="emph" presetSubtype="0" fill="hold" nodeType="afterEffect">
                                  <p:stCondLst>
                                    <p:cond delay="0"/>
                                  </p:stCondLst>
                                  <p:childTnLst>
                                    <p:animEffect transition="out" filter="fade">
                                      <p:cBhvr>
                                        <p:cTn id="27" dur="250" tmFilter="0, 0; .2, .5; .8, .5; 1, 0"/>
                                        <p:tgtEl>
                                          <p:spTgt spid="41"/>
                                        </p:tgtEl>
                                      </p:cBhvr>
                                    </p:animEffect>
                                    <p:animScale>
                                      <p:cBhvr>
                                        <p:cTn id="28" dur="125" autoRev="1" fill="hold"/>
                                        <p:tgtEl>
                                          <p:spTgt spid="41"/>
                                        </p:tgtEl>
                                      </p:cBhvr>
                                      <p:by x="105000" y="105000"/>
                                    </p:animScale>
                                  </p:childTnLst>
                                </p:cTn>
                              </p:par>
                              <p:par>
                                <p:cTn id="29" presetID="26" presetClass="emph" presetSubtype="0" fill="hold" nodeType="withEffect">
                                  <p:stCondLst>
                                    <p:cond delay="200"/>
                                  </p:stCondLst>
                                  <p:childTnLst>
                                    <p:animEffect transition="out" filter="fade">
                                      <p:cBhvr>
                                        <p:cTn id="30" dur="250" tmFilter="0, 0; .2, .5; .8, .5; 1, 0"/>
                                        <p:tgtEl>
                                          <p:spTgt spid="40"/>
                                        </p:tgtEl>
                                      </p:cBhvr>
                                    </p:animEffect>
                                    <p:animScale>
                                      <p:cBhvr>
                                        <p:cTn id="31" dur="125" autoRev="1" fill="hold"/>
                                        <p:tgtEl>
                                          <p:spTgt spid="40"/>
                                        </p:tgtEl>
                                      </p:cBhvr>
                                      <p:by x="105000" y="105000"/>
                                    </p:animScale>
                                  </p:childTnLst>
                                </p:cTn>
                              </p:par>
                              <p:par>
                                <p:cTn id="32" presetID="26" presetClass="emph" presetSubtype="0" fill="hold" nodeType="withEffect">
                                  <p:stCondLst>
                                    <p:cond delay="400"/>
                                  </p:stCondLst>
                                  <p:childTnLst>
                                    <p:animEffect transition="out" filter="fade">
                                      <p:cBhvr>
                                        <p:cTn id="33" dur="250" tmFilter="0, 0; .2, .5; .8, .5; 1, 0"/>
                                        <p:tgtEl>
                                          <p:spTgt spid="42"/>
                                        </p:tgtEl>
                                      </p:cBhvr>
                                    </p:animEffect>
                                    <p:animScale>
                                      <p:cBhvr>
                                        <p:cTn id="34" dur="125" autoRev="1" fill="hold"/>
                                        <p:tgtEl>
                                          <p:spTgt spid="42"/>
                                        </p:tgtEl>
                                      </p:cBhvr>
                                      <p:by x="105000" y="105000"/>
                                    </p:animScale>
                                  </p:childTnLst>
                                </p:cTn>
                              </p:par>
                              <p:par>
                                <p:cTn id="35" presetID="26" presetClass="emph" presetSubtype="0" fill="hold" nodeType="withEffect">
                                  <p:stCondLst>
                                    <p:cond delay="600"/>
                                  </p:stCondLst>
                                  <p:childTnLst>
                                    <p:animEffect transition="out" filter="fade">
                                      <p:cBhvr>
                                        <p:cTn id="36" dur="250" tmFilter="0, 0; .2, .5; .8, .5; 1, 0"/>
                                        <p:tgtEl>
                                          <p:spTgt spid="43"/>
                                        </p:tgtEl>
                                      </p:cBhvr>
                                    </p:animEffect>
                                    <p:animScale>
                                      <p:cBhvr>
                                        <p:cTn id="37" dur="125"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ldLvl="0" autoUpdateAnimBg="0"/>
      <p:bldP spid="95" grpId="1" bldLvl="0" autoUpdateAnimBg="0"/>
      <p:bldP spid="95" grpId="2" bldLvl="0" autoUpdateAnimBg="0"/>
      <p:bldP spid="95" grpId="3" bldLvl="0" autoUpdateAnimBg="0"/>
      <p:bldP spid="95" grpId="4" bldLvl="0" autoUpdateAnimBg="0"/>
      <p:bldP spid="95" grpId="5" bldLvl="0" autoUpdateAnimBg="0"/>
      <p:bldP spid="95" grpId="6" bldLvl="0" autoUpdateAnimBg="0"/>
      <p:bldP spid="95" grpId="7" bldLvl="0" autoUpdateAnimBg="0"/>
      <p:bldP spid="95" grpId="8" bldLvl="0" autoUpdateAnimBg="0"/>
      <p:bldP spid="95" grpId="9" bldLvl="0" autoUpdateAnimBg="0"/>
      <p:bldP spid="95" grpId="10" bldLvl="0" autoUpdateAnimBg="0"/>
      <p:bldP spid="95" grpId="11" bldLvl="0" autoUpdateAnimBg="0"/>
      <p:bldP spid="95" grpId="12" bldLvl="0" autoUpdateAnimBg="0"/>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42" name="组合 41"/>
          <p:cNvGrpSpPr/>
          <p:nvPr/>
        </p:nvGrpSpPr>
        <p:grpSpPr>
          <a:xfrm>
            <a:off x="1471612" y="1321066"/>
            <a:ext cx="6910388" cy="661459"/>
            <a:chOff x="1333500" y="1663700"/>
            <a:chExt cx="6910388" cy="793751"/>
          </a:xfrm>
        </p:grpSpPr>
        <p:sp>
          <p:nvSpPr>
            <p:cNvPr id="43" name="AutoShape 3"/>
            <p:cNvSpPr>
              <a:spLocks noChangeArrowheads="1"/>
            </p:cNvSpPr>
            <p:nvPr/>
          </p:nvSpPr>
          <p:spPr bwMode="auto">
            <a:xfrm>
              <a:off x="4608513" y="1663701"/>
              <a:ext cx="3635375" cy="793750"/>
            </a:xfrm>
            <a:prstGeom prst="homePlate">
              <a:avLst>
                <a:gd name="adj" fmla="val 24893"/>
              </a:avLst>
            </a:prstGeom>
            <a:solidFill>
              <a:schemeClr val="accent2">
                <a:lumMod val="20000"/>
                <a:lumOff val="80000"/>
              </a:schemeClr>
            </a:solidFill>
            <a:ln w="9525" cap="flat" cmpd="sng">
              <a:solidFill>
                <a:srgbClr val="FFFFFF"/>
              </a:solidFill>
              <a:miter lim="800000"/>
              <a:headEnd/>
              <a:tailEnd/>
            </a:ln>
            <a:effectLst/>
          </p:spPr>
          <p:txBody>
            <a:bodyPr wrap="none" anchor="ctr"/>
            <a:lstStyle/>
            <a:p>
              <a:endParaRPr lang="zh-CN" altLang="en-US"/>
            </a:p>
          </p:txBody>
        </p:sp>
        <p:sp>
          <p:nvSpPr>
            <p:cNvPr id="44" name="AutoShape 4"/>
            <p:cNvSpPr>
              <a:spLocks noChangeArrowheads="1"/>
            </p:cNvSpPr>
            <p:nvPr/>
          </p:nvSpPr>
          <p:spPr bwMode="auto">
            <a:xfrm>
              <a:off x="1333500" y="1663700"/>
              <a:ext cx="4067175" cy="793750"/>
            </a:xfrm>
            <a:prstGeom prst="homePlate">
              <a:avLst>
                <a:gd name="adj" fmla="val 27850"/>
              </a:avLst>
            </a:prstGeom>
            <a:solidFill>
              <a:schemeClr val="accent2">
                <a:lumMod val="20000"/>
                <a:lumOff val="80000"/>
              </a:schemeClr>
            </a:solidFill>
            <a:ln w="9525" cap="flat" cmpd="sng">
              <a:solidFill>
                <a:srgbClr val="FFFFFF"/>
              </a:solidFill>
              <a:miter lim="800000"/>
              <a:headEnd/>
              <a:tailEnd/>
            </a:ln>
            <a:effectLst/>
          </p:spPr>
          <p:txBody>
            <a:bodyPr wrap="none" anchor="ctr"/>
            <a:lstStyle/>
            <a:p>
              <a:endParaRPr lang="zh-CN" altLang="en-US"/>
            </a:p>
          </p:txBody>
        </p:sp>
        <p:sp>
          <p:nvSpPr>
            <p:cNvPr id="45" name="Rectangle 10"/>
            <p:cNvSpPr>
              <a:spLocks noChangeArrowheads="1"/>
            </p:cNvSpPr>
            <p:nvPr/>
          </p:nvSpPr>
          <p:spPr bwMode="auto">
            <a:xfrm>
              <a:off x="2249488" y="1663700"/>
              <a:ext cx="2638425" cy="793750"/>
            </a:xfrm>
            <a:prstGeom prst="rect">
              <a:avLst/>
            </a:prstGeom>
            <a:noFill/>
            <a:ln w="9525">
              <a:noFill/>
              <a:miter lim="800000"/>
              <a:headEnd/>
              <a:tailEnd/>
            </a:ln>
            <a:effectLst/>
          </p:spPr>
          <p:txBody>
            <a:bodyPr anchor="ctr"/>
            <a:lstStyle/>
            <a:p>
              <a:pPr algn="ctr"/>
              <a:r>
                <a:rPr lang="zh-CN" sz="1400" i="1" dirty="0"/>
                <a:t>单击此处添加段落文字内容</a:t>
              </a:r>
            </a:p>
          </p:txBody>
        </p:sp>
        <p:sp>
          <p:nvSpPr>
            <p:cNvPr id="46" name="Rectangle 11"/>
            <p:cNvSpPr>
              <a:spLocks noChangeArrowheads="1"/>
            </p:cNvSpPr>
            <p:nvPr/>
          </p:nvSpPr>
          <p:spPr bwMode="auto">
            <a:xfrm>
              <a:off x="5400675" y="1663700"/>
              <a:ext cx="2638425" cy="793750"/>
            </a:xfrm>
            <a:prstGeom prst="rect">
              <a:avLst/>
            </a:prstGeom>
            <a:noFill/>
            <a:ln w="9525">
              <a:noFill/>
              <a:miter lim="800000"/>
              <a:headEnd/>
              <a:tailEnd/>
            </a:ln>
            <a:effectLst/>
          </p:spPr>
          <p:txBody>
            <a:bodyPr anchor="ctr"/>
            <a:lstStyle/>
            <a:p>
              <a:pPr algn="ctr"/>
              <a:r>
                <a:rPr lang="zh-CN" sz="1400" i="1" dirty="0"/>
                <a:t>单击此处添加段落文字内容</a:t>
              </a:r>
            </a:p>
          </p:txBody>
        </p:sp>
      </p:grpSp>
      <p:grpSp>
        <p:nvGrpSpPr>
          <p:cNvPr id="47" name="组合 46"/>
          <p:cNvGrpSpPr/>
          <p:nvPr/>
        </p:nvGrpSpPr>
        <p:grpSpPr>
          <a:xfrm>
            <a:off x="1204919" y="1123953"/>
            <a:ext cx="1066794" cy="1055688"/>
            <a:chOff x="950913" y="1427163"/>
            <a:chExt cx="1298575" cy="1266825"/>
          </a:xfrm>
        </p:grpSpPr>
        <p:grpSp>
          <p:nvGrpSpPr>
            <p:cNvPr id="48" name="Group 6"/>
            <p:cNvGrpSpPr>
              <a:grpSpLocks/>
            </p:cNvGrpSpPr>
            <p:nvPr/>
          </p:nvGrpSpPr>
          <p:grpSpPr bwMode="auto">
            <a:xfrm>
              <a:off x="950913" y="1427163"/>
              <a:ext cx="1298575" cy="1266825"/>
              <a:chOff x="0" y="0"/>
              <a:chExt cx="1042" cy="1019"/>
            </a:xfrm>
          </p:grpSpPr>
          <p:grpSp>
            <p:nvGrpSpPr>
              <p:cNvPr id="50" name="Group 7"/>
              <p:cNvGrpSpPr>
                <a:grpSpLocks/>
              </p:cNvGrpSpPr>
              <p:nvPr/>
            </p:nvGrpSpPr>
            <p:grpSpPr bwMode="auto">
              <a:xfrm>
                <a:off x="0" y="0"/>
                <a:ext cx="1042" cy="1019"/>
                <a:chOff x="0" y="0"/>
                <a:chExt cx="1042" cy="1019"/>
              </a:xfrm>
            </p:grpSpPr>
            <p:pic>
              <p:nvPicPr>
                <p:cNvPr id="52" name="Picture 7" descr="circuler_1"/>
                <p:cNvPicPr>
                  <a:picLocks noChangeAspect="1" noChangeArrowheads="1"/>
                </p:cNvPicPr>
                <p:nvPr/>
              </p:nvPicPr>
              <p:blipFill>
                <a:blip r:embed="rId2" cstate="print"/>
                <a:srcRect/>
                <a:stretch>
                  <a:fillRect/>
                </a:stretch>
              </p:blipFill>
              <p:spPr bwMode="auto">
                <a:xfrm>
                  <a:off x="0" y="0"/>
                  <a:ext cx="1042" cy="1016"/>
                </a:xfrm>
                <a:prstGeom prst="rect">
                  <a:avLst/>
                </a:prstGeom>
                <a:noFill/>
                <a:ln w="9525">
                  <a:noFill/>
                  <a:miter lim="800000"/>
                  <a:headEnd/>
                  <a:tailEnd/>
                </a:ln>
                <a:effectLst/>
              </p:spPr>
            </p:pic>
            <p:sp>
              <p:nvSpPr>
                <p:cNvPr id="53" name="Oval 8"/>
                <p:cNvSpPr>
                  <a:spLocks noChangeArrowheads="1"/>
                </p:cNvSpPr>
                <p:nvPr/>
              </p:nvSpPr>
              <p:spPr bwMode="auto">
                <a:xfrm>
                  <a:off x="0" y="0"/>
                  <a:ext cx="1035" cy="1019"/>
                </a:xfrm>
                <a:prstGeom prst="ellipse">
                  <a:avLst/>
                </a:prstGeom>
                <a:solidFill>
                  <a:schemeClr val="accent2"/>
                </a:solidFill>
                <a:ln w="19050" cap="flat" cmpd="sng">
                  <a:solidFill>
                    <a:schemeClr val="bg1"/>
                  </a:solidFill>
                  <a:round/>
                  <a:headEnd/>
                  <a:tailEnd/>
                </a:ln>
                <a:effectLst/>
              </p:spPr>
              <p:txBody>
                <a:bodyPr wrap="none" anchor="ctr"/>
                <a:lstStyle/>
                <a:p>
                  <a:endParaRPr lang="zh-CN" altLang="en-US">
                    <a:solidFill>
                      <a:sysClr val="windowText" lastClr="000000"/>
                    </a:solidFill>
                  </a:endParaRPr>
                </a:p>
              </p:txBody>
            </p:sp>
          </p:grpSp>
          <p:pic>
            <p:nvPicPr>
              <p:cNvPr id="51" name="Picture 9" descr="Picture2"/>
              <p:cNvPicPr>
                <a:picLocks noChangeAspect="1" noChangeArrowheads="1"/>
              </p:cNvPicPr>
              <p:nvPr/>
            </p:nvPicPr>
            <p:blipFill>
              <a:blip r:embed="rId3" cstate="print"/>
              <a:srcRect/>
              <a:stretch>
                <a:fillRect/>
              </a:stretch>
            </p:blipFill>
            <p:spPr bwMode="auto">
              <a:xfrm>
                <a:off x="104" y="10"/>
                <a:ext cx="823" cy="360"/>
              </a:xfrm>
              <a:prstGeom prst="rect">
                <a:avLst/>
              </a:prstGeom>
              <a:noFill/>
              <a:ln w="9525">
                <a:noFill/>
                <a:miter lim="800000"/>
                <a:headEnd/>
                <a:tailEnd/>
              </a:ln>
              <a:effectLst/>
            </p:spPr>
          </p:pic>
        </p:grpSp>
        <p:sp>
          <p:nvSpPr>
            <p:cNvPr id="49" name="Rectangle 12"/>
            <p:cNvSpPr>
              <a:spLocks noChangeArrowheads="1"/>
            </p:cNvSpPr>
            <p:nvPr/>
          </p:nvSpPr>
          <p:spPr bwMode="auto">
            <a:xfrm>
              <a:off x="1043660" y="1701800"/>
              <a:ext cx="1057275" cy="701730"/>
            </a:xfrm>
            <a:prstGeom prst="rect">
              <a:avLst/>
            </a:prstGeom>
            <a:noFill/>
            <a:ln w="9525">
              <a:noFill/>
              <a:miter lim="800000"/>
              <a:headEnd/>
              <a:tailEnd/>
            </a:ln>
            <a:effectLst/>
          </p:spPr>
          <p:txBody>
            <a:bodyPr>
              <a:spAutoFit/>
            </a:bodyPr>
            <a:lstStyle/>
            <a:p>
              <a:pPr algn="ctr"/>
              <a:r>
                <a:rPr lang="zh-CN" sz="1600" i="1" dirty="0" smtClean="0">
                  <a:solidFill>
                    <a:sysClr val="windowText" lastClr="000000"/>
                  </a:solidFill>
                </a:rPr>
                <a:t>文字</a:t>
              </a:r>
              <a:endParaRPr lang="en-US" altLang="zh-CN" sz="1600" i="1" dirty="0" smtClean="0">
                <a:solidFill>
                  <a:sysClr val="windowText" lastClr="000000"/>
                </a:solidFill>
              </a:endParaRPr>
            </a:p>
            <a:p>
              <a:pPr algn="ctr"/>
              <a:r>
                <a:rPr lang="zh-CN" sz="1600" i="1" dirty="0" smtClean="0">
                  <a:solidFill>
                    <a:sysClr val="windowText" lastClr="000000"/>
                  </a:solidFill>
                </a:rPr>
                <a:t>内容</a:t>
              </a:r>
              <a:endParaRPr lang="zh-CN" sz="1600" i="1" dirty="0">
                <a:solidFill>
                  <a:sysClr val="windowText" lastClr="000000"/>
                </a:solidFill>
              </a:endParaRPr>
            </a:p>
          </p:txBody>
        </p:sp>
      </p:grpSp>
      <p:grpSp>
        <p:nvGrpSpPr>
          <p:cNvPr id="54" name="组合 53"/>
          <p:cNvGrpSpPr/>
          <p:nvPr/>
        </p:nvGrpSpPr>
        <p:grpSpPr>
          <a:xfrm>
            <a:off x="1471612" y="2629433"/>
            <a:ext cx="6910388" cy="661459"/>
            <a:chOff x="1333500" y="3233738"/>
            <a:chExt cx="6910388" cy="793750"/>
          </a:xfrm>
        </p:grpSpPr>
        <p:sp>
          <p:nvSpPr>
            <p:cNvPr id="55" name="AutoShape 14"/>
            <p:cNvSpPr>
              <a:spLocks noChangeArrowheads="1"/>
            </p:cNvSpPr>
            <p:nvPr/>
          </p:nvSpPr>
          <p:spPr bwMode="auto">
            <a:xfrm>
              <a:off x="4608513" y="3233738"/>
              <a:ext cx="3635375" cy="793750"/>
            </a:xfrm>
            <a:prstGeom prst="homePlate">
              <a:avLst>
                <a:gd name="adj" fmla="val 24893"/>
              </a:avLst>
            </a:prstGeom>
            <a:solidFill>
              <a:schemeClr val="accent1">
                <a:lumMod val="40000"/>
                <a:lumOff val="60000"/>
              </a:schemeClr>
            </a:solidFill>
            <a:ln w="9525" cap="flat" cmpd="sng">
              <a:solidFill>
                <a:srgbClr val="FFFFFF"/>
              </a:solidFill>
              <a:miter lim="800000"/>
              <a:headEnd/>
              <a:tailEnd/>
            </a:ln>
            <a:effectLst/>
          </p:spPr>
          <p:txBody>
            <a:bodyPr wrap="none" anchor="ctr"/>
            <a:lstStyle/>
            <a:p>
              <a:endParaRPr lang="zh-CN" altLang="en-US"/>
            </a:p>
          </p:txBody>
        </p:sp>
        <p:sp>
          <p:nvSpPr>
            <p:cNvPr id="56" name="AutoShape 15"/>
            <p:cNvSpPr>
              <a:spLocks noChangeArrowheads="1"/>
            </p:cNvSpPr>
            <p:nvPr/>
          </p:nvSpPr>
          <p:spPr bwMode="auto">
            <a:xfrm>
              <a:off x="1333500" y="3233738"/>
              <a:ext cx="4067175" cy="793750"/>
            </a:xfrm>
            <a:prstGeom prst="homePlate">
              <a:avLst>
                <a:gd name="adj" fmla="val 27850"/>
              </a:avLst>
            </a:prstGeom>
            <a:solidFill>
              <a:schemeClr val="accent1">
                <a:lumMod val="40000"/>
                <a:lumOff val="60000"/>
              </a:schemeClr>
            </a:solidFill>
            <a:ln w="9525" cap="flat" cmpd="sng">
              <a:solidFill>
                <a:srgbClr val="FFFFFF"/>
              </a:solidFill>
              <a:miter lim="800000"/>
              <a:headEnd/>
              <a:tailEnd/>
            </a:ln>
            <a:effectLst/>
          </p:spPr>
          <p:txBody>
            <a:bodyPr wrap="none" anchor="ctr"/>
            <a:lstStyle/>
            <a:p>
              <a:endParaRPr lang="zh-CN" altLang="en-US"/>
            </a:p>
          </p:txBody>
        </p:sp>
        <p:sp>
          <p:nvSpPr>
            <p:cNvPr id="57" name="Rectangle 21"/>
            <p:cNvSpPr>
              <a:spLocks noChangeArrowheads="1"/>
            </p:cNvSpPr>
            <p:nvPr/>
          </p:nvSpPr>
          <p:spPr bwMode="auto">
            <a:xfrm>
              <a:off x="2249488" y="3233738"/>
              <a:ext cx="2638425" cy="793750"/>
            </a:xfrm>
            <a:prstGeom prst="rect">
              <a:avLst/>
            </a:prstGeom>
            <a:noFill/>
            <a:ln w="9525">
              <a:noFill/>
              <a:miter lim="800000"/>
              <a:headEnd/>
              <a:tailEnd/>
            </a:ln>
            <a:effectLst/>
          </p:spPr>
          <p:txBody>
            <a:bodyPr anchor="ctr"/>
            <a:lstStyle/>
            <a:p>
              <a:pPr algn="ctr"/>
              <a:r>
                <a:rPr lang="zh-CN" sz="1400" i="1" dirty="0"/>
                <a:t>单击此处添加段落文字内容</a:t>
              </a:r>
            </a:p>
          </p:txBody>
        </p:sp>
        <p:sp>
          <p:nvSpPr>
            <p:cNvPr id="58" name="Rectangle 22"/>
            <p:cNvSpPr>
              <a:spLocks noChangeArrowheads="1"/>
            </p:cNvSpPr>
            <p:nvPr/>
          </p:nvSpPr>
          <p:spPr bwMode="auto">
            <a:xfrm>
              <a:off x="5400675" y="3233738"/>
              <a:ext cx="2638425" cy="793750"/>
            </a:xfrm>
            <a:prstGeom prst="rect">
              <a:avLst/>
            </a:prstGeom>
            <a:noFill/>
            <a:ln w="9525">
              <a:noFill/>
              <a:miter lim="800000"/>
              <a:headEnd/>
              <a:tailEnd/>
            </a:ln>
            <a:effectLst/>
          </p:spPr>
          <p:txBody>
            <a:bodyPr anchor="ctr"/>
            <a:lstStyle/>
            <a:p>
              <a:pPr algn="ctr"/>
              <a:r>
                <a:rPr lang="zh-CN" sz="1400" i="1" dirty="0"/>
                <a:t>单击此处添加段落文字内容</a:t>
              </a:r>
            </a:p>
          </p:txBody>
        </p:sp>
      </p:grpSp>
      <p:grpSp>
        <p:nvGrpSpPr>
          <p:cNvPr id="59" name="组合 58"/>
          <p:cNvGrpSpPr/>
          <p:nvPr/>
        </p:nvGrpSpPr>
        <p:grpSpPr>
          <a:xfrm>
            <a:off x="1204919" y="2432318"/>
            <a:ext cx="1066794" cy="1088761"/>
            <a:chOff x="950913" y="2997200"/>
            <a:chExt cx="1298575" cy="1306513"/>
          </a:xfrm>
        </p:grpSpPr>
        <p:grpSp>
          <p:nvGrpSpPr>
            <p:cNvPr id="60" name="Group 17"/>
            <p:cNvGrpSpPr>
              <a:grpSpLocks/>
            </p:cNvGrpSpPr>
            <p:nvPr/>
          </p:nvGrpSpPr>
          <p:grpSpPr bwMode="auto">
            <a:xfrm>
              <a:off x="950913" y="2997200"/>
              <a:ext cx="1298575" cy="1266825"/>
              <a:chOff x="0" y="0"/>
              <a:chExt cx="1042" cy="1019"/>
            </a:xfrm>
          </p:grpSpPr>
          <p:grpSp>
            <p:nvGrpSpPr>
              <p:cNvPr id="63" name="Group 18"/>
              <p:cNvGrpSpPr>
                <a:grpSpLocks/>
              </p:cNvGrpSpPr>
              <p:nvPr/>
            </p:nvGrpSpPr>
            <p:grpSpPr bwMode="auto">
              <a:xfrm>
                <a:off x="0" y="0"/>
                <a:ext cx="1042" cy="1019"/>
                <a:chOff x="0" y="0"/>
                <a:chExt cx="1042" cy="1019"/>
              </a:xfrm>
            </p:grpSpPr>
            <p:pic>
              <p:nvPicPr>
                <p:cNvPr id="65" name="Picture 18" descr="circuler_1"/>
                <p:cNvPicPr>
                  <a:picLocks noChangeAspect="1" noChangeArrowheads="1"/>
                </p:cNvPicPr>
                <p:nvPr/>
              </p:nvPicPr>
              <p:blipFill>
                <a:blip r:embed="rId2" cstate="print"/>
                <a:srcRect/>
                <a:stretch>
                  <a:fillRect/>
                </a:stretch>
              </p:blipFill>
              <p:spPr bwMode="auto">
                <a:xfrm>
                  <a:off x="0" y="0"/>
                  <a:ext cx="1042" cy="1016"/>
                </a:xfrm>
                <a:prstGeom prst="rect">
                  <a:avLst/>
                </a:prstGeom>
                <a:noFill/>
                <a:ln w="9525">
                  <a:noFill/>
                  <a:miter lim="800000"/>
                  <a:headEnd/>
                  <a:tailEnd/>
                </a:ln>
                <a:effectLst/>
              </p:spPr>
            </p:pic>
            <p:sp>
              <p:nvSpPr>
                <p:cNvPr id="66" name="Oval 19"/>
                <p:cNvSpPr>
                  <a:spLocks noChangeArrowheads="1"/>
                </p:cNvSpPr>
                <p:nvPr/>
              </p:nvSpPr>
              <p:spPr bwMode="auto">
                <a:xfrm>
                  <a:off x="0" y="0"/>
                  <a:ext cx="1035" cy="1019"/>
                </a:xfrm>
                <a:prstGeom prst="ellipse">
                  <a:avLst/>
                </a:prstGeom>
                <a:solidFill>
                  <a:schemeClr val="accent1"/>
                </a:solidFill>
                <a:ln w="19050" cap="flat" cmpd="sng">
                  <a:solidFill>
                    <a:schemeClr val="bg1"/>
                  </a:solidFill>
                  <a:round/>
                  <a:headEnd/>
                  <a:tailEnd/>
                </a:ln>
                <a:effectLst/>
              </p:spPr>
              <p:txBody>
                <a:bodyPr wrap="none" anchor="ctr"/>
                <a:lstStyle/>
                <a:p>
                  <a:endParaRPr lang="zh-CN" altLang="en-US">
                    <a:solidFill>
                      <a:sysClr val="windowText" lastClr="000000"/>
                    </a:solidFill>
                  </a:endParaRPr>
                </a:p>
              </p:txBody>
            </p:sp>
          </p:grpSp>
          <p:pic>
            <p:nvPicPr>
              <p:cNvPr id="64" name="Picture 20" descr="Picture2"/>
              <p:cNvPicPr>
                <a:picLocks noChangeAspect="1" noChangeArrowheads="1"/>
              </p:cNvPicPr>
              <p:nvPr/>
            </p:nvPicPr>
            <p:blipFill>
              <a:blip r:embed="rId3" cstate="print"/>
              <a:srcRect/>
              <a:stretch>
                <a:fillRect/>
              </a:stretch>
            </p:blipFill>
            <p:spPr bwMode="auto">
              <a:xfrm>
                <a:off x="104" y="10"/>
                <a:ext cx="823" cy="360"/>
              </a:xfrm>
              <a:prstGeom prst="rect">
                <a:avLst/>
              </a:prstGeom>
              <a:noFill/>
              <a:ln w="9525">
                <a:noFill/>
                <a:miter lim="800000"/>
                <a:headEnd/>
                <a:tailEnd/>
              </a:ln>
              <a:effectLst/>
            </p:spPr>
          </p:pic>
        </p:grpSp>
        <p:sp>
          <p:nvSpPr>
            <p:cNvPr id="61" name="Rectangle 23"/>
            <p:cNvSpPr>
              <a:spLocks noChangeArrowheads="1"/>
            </p:cNvSpPr>
            <p:nvPr/>
          </p:nvSpPr>
          <p:spPr bwMode="auto">
            <a:xfrm>
              <a:off x="1043660" y="3225799"/>
              <a:ext cx="1057275" cy="701730"/>
            </a:xfrm>
            <a:prstGeom prst="rect">
              <a:avLst/>
            </a:prstGeom>
            <a:noFill/>
            <a:ln w="9525">
              <a:noFill/>
              <a:miter lim="800000"/>
              <a:headEnd/>
              <a:tailEnd/>
            </a:ln>
            <a:effectLst/>
          </p:spPr>
          <p:txBody>
            <a:bodyPr>
              <a:spAutoFit/>
            </a:bodyPr>
            <a:lstStyle/>
            <a:p>
              <a:pPr algn="ctr"/>
              <a:r>
                <a:rPr lang="zh-CN" sz="1600" i="1" dirty="0" smtClean="0">
                  <a:solidFill>
                    <a:sysClr val="windowText" lastClr="000000"/>
                  </a:solidFill>
                </a:rPr>
                <a:t>文字</a:t>
              </a:r>
              <a:endParaRPr lang="en-US" altLang="zh-CN" sz="1600" i="1" dirty="0" smtClean="0">
                <a:solidFill>
                  <a:sysClr val="windowText" lastClr="000000"/>
                </a:solidFill>
              </a:endParaRPr>
            </a:p>
            <a:p>
              <a:pPr algn="ctr"/>
              <a:r>
                <a:rPr lang="zh-CN" sz="1600" i="1" dirty="0" smtClean="0">
                  <a:solidFill>
                    <a:sysClr val="windowText" lastClr="000000"/>
                  </a:solidFill>
                </a:rPr>
                <a:t>内容</a:t>
              </a:r>
              <a:endParaRPr lang="zh-CN" sz="1600" i="1" dirty="0">
                <a:solidFill>
                  <a:sysClr val="windowText" lastClr="000000"/>
                </a:solidFill>
              </a:endParaRPr>
            </a:p>
          </p:txBody>
        </p:sp>
        <p:sp>
          <p:nvSpPr>
            <p:cNvPr id="62" name="Oval 24"/>
            <p:cNvSpPr>
              <a:spLocks noChangeArrowheads="1"/>
            </p:cNvSpPr>
            <p:nvPr/>
          </p:nvSpPr>
          <p:spPr bwMode="auto">
            <a:xfrm>
              <a:off x="1114425" y="4164013"/>
              <a:ext cx="936625" cy="139700"/>
            </a:xfrm>
            <a:prstGeom prst="ellipse">
              <a:avLst/>
            </a:prstGeom>
            <a:gradFill rotWithShape="1">
              <a:gsLst>
                <a:gs pos="0">
                  <a:schemeClr val="accent1"/>
                </a:gs>
                <a:gs pos="100000">
                  <a:schemeClr val="accent1">
                    <a:alpha val="0"/>
                  </a:schemeClr>
                </a:gs>
              </a:gsLst>
              <a:path path="shape">
                <a:fillToRect l="50000" t="50000" r="50000" b="50000"/>
              </a:path>
            </a:gradFill>
            <a:ln w="9525">
              <a:noFill/>
              <a:round/>
              <a:headEnd/>
              <a:tailEnd/>
            </a:ln>
            <a:effectLst/>
          </p:spPr>
          <p:txBody>
            <a:bodyPr wrap="none" anchor="ctr"/>
            <a:lstStyle/>
            <a:p>
              <a:endParaRPr lang="zh-CN" altLang="en-US">
                <a:solidFill>
                  <a:sysClr val="windowText" lastClr="000000"/>
                </a:solidFill>
              </a:endParaRPr>
            </a:p>
          </p:txBody>
        </p:sp>
      </p:grpSp>
      <p:grpSp>
        <p:nvGrpSpPr>
          <p:cNvPr id="67" name="组合 66"/>
          <p:cNvGrpSpPr/>
          <p:nvPr/>
        </p:nvGrpSpPr>
        <p:grpSpPr>
          <a:xfrm>
            <a:off x="1471612" y="3949704"/>
            <a:ext cx="6910388" cy="661459"/>
            <a:chOff x="1333500" y="4818063"/>
            <a:chExt cx="6910388" cy="793750"/>
          </a:xfrm>
        </p:grpSpPr>
        <p:sp>
          <p:nvSpPr>
            <p:cNvPr id="68" name="AutoShape 25"/>
            <p:cNvSpPr>
              <a:spLocks noChangeArrowheads="1"/>
            </p:cNvSpPr>
            <p:nvPr/>
          </p:nvSpPr>
          <p:spPr bwMode="auto">
            <a:xfrm>
              <a:off x="4608513" y="4818063"/>
              <a:ext cx="3635375" cy="793750"/>
            </a:xfrm>
            <a:prstGeom prst="homePlate">
              <a:avLst>
                <a:gd name="adj" fmla="val 24893"/>
              </a:avLst>
            </a:prstGeom>
            <a:solidFill>
              <a:schemeClr val="accent2">
                <a:lumMod val="40000"/>
                <a:lumOff val="60000"/>
              </a:schemeClr>
            </a:solidFill>
            <a:ln w="9525" cap="flat" cmpd="sng">
              <a:solidFill>
                <a:srgbClr val="FFFFFF"/>
              </a:solidFill>
              <a:miter lim="800000"/>
              <a:headEnd/>
              <a:tailEnd/>
            </a:ln>
            <a:effectLst/>
          </p:spPr>
          <p:txBody>
            <a:bodyPr wrap="none" anchor="ctr"/>
            <a:lstStyle/>
            <a:p>
              <a:endParaRPr lang="zh-CN" altLang="en-US"/>
            </a:p>
          </p:txBody>
        </p:sp>
        <p:sp>
          <p:nvSpPr>
            <p:cNvPr id="69" name="AutoShape 26"/>
            <p:cNvSpPr>
              <a:spLocks noChangeArrowheads="1"/>
            </p:cNvSpPr>
            <p:nvPr/>
          </p:nvSpPr>
          <p:spPr bwMode="auto">
            <a:xfrm>
              <a:off x="1333500" y="4818063"/>
              <a:ext cx="4067175" cy="793750"/>
            </a:xfrm>
            <a:prstGeom prst="homePlate">
              <a:avLst>
                <a:gd name="adj" fmla="val 27850"/>
              </a:avLst>
            </a:prstGeom>
            <a:solidFill>
              <a:schemeClr val="accent2">
                <a:lumMod val="40000"/>
                <a:lumOff val="60000"/>
              </a:schemeClr>
            </a:solidFill>
            <a:ln w="9525" cap="flat" cmpd="sng">
              <a:solidFill>
                <a:srgbClr val="FFFFFF"/>
              </a:solidFill>
              <a:miter lim="800000"/>
              <a:headEnd/>
              <a:tailEnd/>
            </a:ln>
            <a:effectLst/>
          </p:spPr>
          <p:txBody>
            <a:bodyPr wrap="none" anchor="ctr"/>
            <a:lstStyle/>
            <a:p>
              <a:endParaRPr lang="zh-CN" altLang="en-US"/>
            </a:p>
          </p:txBody>
        </p:sp>
        <p:sp>
          <p:nvSpPr>
            <p:cNvPr id="70" name="Rectangle 32"/>
            <p:cNvSpPr>
              <a:spLocks noChangeArrowheads="1"/>
            </p:cNvSpPr>
            <p:nvPr/>
          </p:nvSpPr>
          <p:spPr bwMode="auto">
            <a:xfrm>
              <a:off x="2249488" y="4818063"/>
              <a:ext cx="2638425" cy="793750"/>
            </a:xfrm>
            <a:prstGeom prst="rect">
              <a:avLst/>
            </a:prstGeom>
            <a:noFill/>
            <a:ln w="9525">
              <a:noFill/>
              <a:miter lim="800000"/>
              <a:headEnd/>
              <a:tailEnd/>
            </a:ln>
            <a:effectLst/>
          </p:spPr>
          <p:txBody>
            <a:bodyPr anchor="ctr"/>
            <a:lstStyle/>
            <a:p>
              <a:pPr algn="ctr"/>
              <a:r>
                <a:rPr lang="zh-CN" sz="1400" i="1" dirty="0"/>
                <a:t>单击此处添加段落文字内容</a:t>
              </a:r>
            </a:p>
          </p:txBody>
        </p:sp>
        <p:sp>
          <p:nvSpPr>
            <p:cNvPr id="71" name="Rectangle 33"/>
            <p:cNvSpPr>
              <a:spLocks noChangeArrowheads="1"/>
            </p:cNvSpPr>
            <p:nvPr/>
          </p:nvSpPr>
          <p:spPr bwMode="auto">
            <a:xfrm>
              <a:off x="5400675" y="4818063"/>
              <a:ext cx="2638425" cy="793750"/>
            </a:xfrm>
            <a:prstGeom prst="rect">
              <a:avLst/>
            </a:prstGeom>
            <a:noFill/>
            <a:ln w="9525">
              <a:noFill/>
              <a:miter lim="800000"/>
              <a:headEnd/>
              <a:tailEnd/>
            </a:ln>
            <a:effectLst/>
          </p:spPr>
          <p:txBody>
            <a:bodyPr anchor="ctr"/>
            <a:lstStyle/>
            <a:p>
              <a:pPr algn="ctr"/>
              <a:r>
                <a:rPr lang="zh-CN" sz="1400" i="1" dirty="0"/>
                <a:t>单击此处添加段落文字内容</a:t>
              </a:r>
            </a:p>
          </p:txBody>
        </p:sp>
      </p:grpSp>
      <p:grpSp>
        <p:nvGrpSpPr>
          <p:cNvPr id="72" name="组合 71"/>
          <p:cNvGrpSpPr/>
          <p:nvPr/>
        </p:nvGrpSpPr>
        <p:grpSpPr>
          <a:xfrm>
            <a:off x="1204919" y="3752590"/>
            <a:ext cx="1066793" cy="1181360"/>
            <a:chOff x="950913" y="4581525"/>
            <a:chExt cx="1298575" cy="1417632"/>
          </a:xfrm>
        </p:grpSpPr>
        <p:grpSp>
          <p:nvGrpSpPr>
            <p:cNvPr id="73" name="Group 28"/>
            <p:cNvGrpSpPr>
              <a:grpSpLocks/>
            </p:cNvGrpSpPr>
            <p:nvPr/>
          </p:nvGrpSpPr>
          <p:grpSpPr bwMode="auto">
            <a:xfrm>
              <a:off x="950913" y="4581525"/>
              <a:ext cx="1298575" cy="1266825"/>
              <a:chOff x="0" y="0"/>
              <a:chExt cx="1042" cy="1019"/>
            </a:xfrm>
          </p:grpSpPr>
          <p:grpSp>
            <p:nvGrpSpPr>
              <p:cNvPr id="76" name="Group 29"/>
              <p:cNvGrpSpPr>
                <a:grpSpLocks/>
              </p:cNvGrpSpPr>
              <p:nvPr/>
            </p:nvGrpSpPr>
            <p:grpSpPr bwMode="auto">
              <a:xfrm>
                <a:off x="0" y="0"/>
                <a:ext cx="1042" cy="1019"/>
                <a:chOff x="0" y="0"/>
                <a:chExt cx="1042" cy="1019"/>
              </a:xfrm>
            </p:grpSpPr>
            <p:pic>
              <p:nvPicPr>
                <p:cNvPr id="78" name="Picture 29" descr="circuler_1"/>
                <p:cNvPicPr>
                  <a:picLocks noChangeAspect="1" noChangeArrowheads="1"/>
                </p:cNvPicPr>
                <p:nvPr/>
              </p:nvPicPr>
              <p:blipFill>
                <a:blip r:embed="rId2" cstate="print"/>
                <a:srcRect/>
                <a:stretch>
                  <a:fillRect/>
                </a:stretch>
              </p:blipFill>
              <p:spPr bwMode="auto">
                <a:xfrm>
                  <a:off x="0" y="0"/>
                  <a:ext cx="1042" cy="1016"/>
                </a:xfrm>
                <a:prstGeom prst="rect">
                  <a:avLst/>
                </a:prstGeom>
                <a:noFill/>
                <a:ln w="9525">
                  <a:noFill/>
                  <a:miter lim="800000"/>
                  <a:headEnd/>
                  <a:tailEnd/>
                </a:ln>
                <a:effectLst/>
              </p:spPr>
            </p:pic>
            <p:sp>
              <p:nvSpPr>
                <p:cNvPr id="79" name="Oval 30"/>
                <p:cNvSpPr>
                  <a:spLocks noChangeArrowheads="1"/>
                </p:cNvSpPr>
                <p:nvPr/>
              </p:nvSpPr>
              <p:spPr bwMode="auto">
                <a:xfrm>
                  <a:off x="0" y="0"/>
                  <a:ext cx="1035" cy="1019"/>
                </a:xfrm>
                <a:prstGeom prst="ellipse">
                  <a:avLst/>
                </a:prstGeom>
                <a:solidFill>
                  <a:schemeClr val="accent2"/>
                </a:solidFill>
                <a:ln w="19050" cap="flat" cmpd="sng">
                  <a:solidFill>
                    <a:schemeClr val="bg1"/>
                  </a:solidFill>
                  <a:round/>
                  <a:headEnd/>
                  <a:tailEnd/>
                </a:ln>
                <a:effectLst/>
              </p:spPr>
              <p:txBody>
                <a:bodyPr wrap="none" anchor="ctr"/>
                <a:lstStyle/>
                <a:p>
                  <a:endParaRPr lang="zh-CN" altLang="en-US">
                    <a:solidFill>
                      <a:sysClr val="windowText" lastClr="000000"/>
                    </a:solidFill>
                  </a:endParaRPr>
                </a:p>
              </p:txBody>
            </p:sp>
          </p:grpSp>
          <p:pic>
            <p:nvPicPr>
              <p:cNvPr id="77" name="Picture 31" descr="Picture2"/>
              <p:cNvPicPr>
                <a:picLocks noChangeAspect="1" noChangeArrowheads="1"/>
              </p:cNvPicPr>
              <p:nvPr/>
            </p:nvPicPr>
            <p:blipFill>
              <a:blip r:embed="rId3" cstate="print"/>
              <a:srcRect/>
              <a:stretch>
                <a:fillRect/>
              </a:stretch>
            </p:blipFill>
            <p:spPr bwMode="auto">
              <a:xfrm>
                <a:off x="104" y="10"/>
                <a:ext cx="823" cy="360"/>
              </a:xfrm>
              <a:prstGeom prst="rect">
                <a:avLst/>
              </a:prstGeom>
              <a:noFill/>
              <a:ln w="9525">
                <a:noFill/>
                <a:miter lim="800000"/>
                <a:headEnd/>
                <a:tailEnd/>
              </a:ln>
              <a:effectLst/>
            </p:spPr>
          </p:pic>
        </p:grpSp>
        <p:sp>
          <p:nvSpPr>
            <p:cNvPr id="74" name="Rectangle 34"/>
            <p:cNvSpPr>
              <a:spLocks noChangeArrowheads="1"/>
            </p:cNvSpPr>
            <p:nvPr/>
          </p:nvSpPr>
          <p:spPr bwMode="auto">
            <a:xfrm>
              <a:off x="1006702" y="4851398"/>
              <a:ext cx="1057276" cy="701730"/>
            </a:xfrm>
            <a:prstGeom prst="rect">
              <a:avLst/>
            </a:prstGeom>
            <a:noFill/>
            <a:ln w="9525">
              <a:noFill/>
              <a:miter lim="800000"/>
              <a:headEnd/>
              <a:tailEnd/>
            </a:ln>
            <a:effectLst/>
          </p:spPr>
          <p:txBody>
            <a:bodyPr>
              <a:spAutoFit/>
            </a:bodyPr>
            <a:lstStyle/>
            <a:p>
              <a:pPr algn="ctr"/>
              <a:r>
                <a:rPr lang="zh-CN" sz="1600" i="1" dirty="0" smtClean="0">
                  <a:solidFill>
                    <a:sysClr val="windowText" lastClr="000000"/>
                  </a:solidFill>
                </a:rPr>
                <a:t>文字</a:t>
              </a:r>
              <a:endParaRPr lang="en-US" altLang="zh-CN" sz="1600" i="1" dirty="0" smtClean="0">
                <a:solidFill>
                  <a:sysClr val="windowText" lastClr="000000"/>
                </a:solidFill>
              </a:endParaRPr>
            </a:p>
            <a:p>
              <a:pPr algn="ctr"/>
              <a:r>
                <a:rPr lang="zh-CN" sz="1600" i="1" dirty="0" smtClean="0">
                  <a:solidFill>
                    <a:sysClr val="windowText" lastClr="000000"/>
                  </a:solidFill>
                </a:rPr>
                <a:t>内容</a:t>
              </a:r>
              <a:endParaRPr lang="zh-CN" sz="1600" i="1" dirty="0">
                <a:solidFill>
                  <a:sysClr val="windowText" lastClr="000000"/>
                </a:solidFill>
              </a:endParaRPr>
            </a:p>
          </p:txBody>
        </p:sp>
        <p:sp>
          <p:nvSpPr>
            <p:cNvPr id="75" name="Oval 35"/>
            <p:cNvSpPr>
              <a:spLocks noChangeArrowheads="1"/>
            </p:cNvSpPr>
            <p:nvPr/>
          </p:nvSpPr>
          <p:spPr bwMode="auto">
            <a:xfrm>
              <a:off x="1114425" y="5859457"/>
              <a:ext cx="936625" cy="139700"/>
            </a:xfrm>
            <a:prstGeom prst="ellipse">
              <a:avLst/>
            </a:prstGeom>
            <a:gradFill rotWithShape="1">
              <a:gsLst>
                <a:gs pos="0">
                  <a:schemeClr val="accent5"/>
                </a:gs>
                <a:gs pos="100000">
                  <a:schemeClr val="accent3"/>
                </a:gs>
              </a:gsLst>
              <a:path path="shape">
                <a:fillToRect l="50000" t="50000" r="50000" b="50000"/>
              </a:path>
            </a:gradFill>
            <a:ln w="9525">
              <a:noFill/>
              <a:round/>
              <a:headEnd/>
              <a:tailEnd/>
            </a:ln>
            <a:effectLst/>
          </p:spPr>
          <p:txBody>
            <a:bodyPr wrap="none" anchor="ctr"/>
            <a:lstStyle/>
            <a:p>
              <a:endParaRPr lang="zh-CN" altLang="en-US">
                <a:solidFill>
                  <a:sysClr val="windowText" lastClr="000000"/>
                </a:solidFill>
              </a:endParaRPr>
            </a:p>
          </p:txBody>
        </p:sp>
      </p:grpSp>
    </p:spTree>
    <p:extLst>
      <p:ext uri="{BB962C8B-B14F-4D97-AF65-F5344CB8AC3E}">
        <p14:creationId xmlns:p14="http://schemas.microsoft.com/office/powerpoint/2010/main" xmlns="" val="3629822365"/>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0-#ppt_w/2"/>
                                          </p:val>
                                        </p:tav>
                                        <p:tav tm="100000">
                                          <p:val>
                                            <p:strVal val="#ppt_x"/>
                                          </p:val>
                                        </p:tav>
                                      </p:tavLst>
                                    </p:anim>
                                    <p:anim calcmode="lin" valueType="num">
                                      <p:cBhvr additive="base">
                                        <p:cTn id="16" dur="500" fill="hold"/>
                                        <p:tgtEl>
                                          <p:spTgt spid="4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25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500" fill="hold"/>
                                        <p:tgtEl>
                                          <p:spTgt spid="59"/>
                                        </p:tgtEl>
                                        <p:attrNameLst>
                                          <p:attrName>ppt_x</p:attrName>
                                        </p:attrNameLst>
                                      </p:cBhvr>
                                      <p:tavLst>
                                        <p:tav tm="0">
                                          <p:val>
                                            <p:strVal val="0-#ppt_w/2"/>
                                          </p:val>
                                        </p:tav>
                                        <p:tav tm="100000">
                                          <p:val>
                                            <p:strVal val="#ppt_x"/>
                                          </p:val>
                                        </p:tav>
                                      </p:tavLst>
                                    </p:anim>
                                    <p:anim calcmode="lin" valueType="num">
                                      <p:cBhvr additive="base">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1+#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450"/>
                                  </p:stCondLst>
                                  <p:childTnLst>
                                    <p:set>
                                      <p:cBhvr>
                                        <p:cTn id="26" dur="1" fill="hold">
                                          <p:stCondLst>
                                            <p:cond delay="0"/>
                                          </p:stCondLst>
                                        </p:cTn>
                                        <p:tgtEl>
                                          <p:spTgt spid="72"/>
                                        </p:tgtEl>
                                        <p:attrNameLst>
                                          <p:attrName>style.visibility</p:attrName>
                                        </p:attrNameLst>
                                      </p:cBhvr>
                                      <p:to>
                                        <p:strVal val="visible"/>
                                      </p:to>
                                    </p:set>
                                    <p:anim calcmode="lin" valueType="num">
                                      <p:cBhvr additive="base">
                                        <p:cTn id="27" dur="500" fill="hold"/>
                                        <p:tgtEl>
                                          <p:spTgt spid="72"/>
                                        </p:tgtEl>
                                        <p:attrNameLst>
                                          <p:attrName>ppt_x</p:attrName>
                                        </p:attrNameLst>
                                      </p:cBhvr>
                                      <p:tavLst>
                                        <p:tav tm="0">
                                          <p:val>
                                            <p:strVal val="0-#ppt_w/2"/>
                                          </p:val>
                                        </p:tav>
                                        <p:tav tm="100000">
                                          <p:val>
                                            <p:strVal val="#ppt_x"/>
                                          </p:val>
                                        </p:tav>
                                      </p:tavLst>
                                    </p:anim>
                                    <p:anim calcmode="lin" valueType="num">
                                      <p:cBhvr additive="base">
                                        <p:cTn id="28" dur="500" fill="hold"/>
                                        <p:tgtEl>
                                          <p:spTgt spid="7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45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1+#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sp>
        <p:nvSpPr>
          <p:cNvPr id="80" name="Line 34"/>
          <p:cNvSpPr>
            <a:spLocks noChangeShapeType="1"/>
          </p:cNvSpPr>
          <p:nvPr/>
        </p:nvSpPr>
        <p:spPr bwMode="auto">
          <a:xfrm rot="618245" flipV="1">
            <a:off x="4814888" y="2600321"/>
            <a:ext cx="130175" cy="1163638"/>
          </a:xfrm>
          <a:prstGeom prst="line">
            <a:avLst/>
          </a:prstGeom>
          <a:noFill/>
          <a:ln w="9525">
            <a:solidFill>
              <a:schemeClr val="tx1"/>
            </a:solidFill>
            <a:prstDash val="dash"/>
            <a:round/>
            <a:headEnd/>
            <a:tailEnd type="triangle" w="med" len="med"/>
          </a:ln>
        </p:spPr>
        <p:txBody>
          <a:bodyPr/>
          <a:lstStyle/>
          <a:p>
            <a:endParaRPr lang="zh-CN" altLang="en-US"/>
          </a:p>
        </p:txBody>
      </p:sp>
      <p:sp>
        <p:nvSpPr>
          <p:cNvPr id="81" name="Line 35"/>
          <p:cNvSpPr>
            <a:spLocks noChangeShapeType="1"/>
          </p:cNvSpPr>
          <p:nvPr/>
        </p:nvSpPr>
        <p:spPr bwMode="auto">
          <a:xfrm rot="618245" flipH="1" flipV="1">
            <a:off x="4068763" y="2679696"/>
            <a:ext cx="481012" cy="944563"/>
          </a:xfrm>
          <a:prstGeom prst="line">
            <a:avLst/>
          </a:prstGeom>
          <a:noFill/>
          <a:ln w="9525">
            <a:solidFill>
              <a:schemeClr val="tx1"/>
            </a:solidFill>
            <a:prstDash val="dash"/>
            <a:round/>
            <a:headEnd/>
            <a:tailEnd type="triangle" w="med" len="med"/>
          </a:ln>
        </p:spPr>
        <p:txBody>
          <a:bodyPr/>
          <a:lstStyle/>
          <a:p>
            <a:endParaRPr lang="zh-CN" altLang="en-US"/>
          </a:p>
        </p:txBody>
      </p:sp>
      <p:sp>
        <p:nvSpPr>
          <p:cNvPr id="82" name="Line 36"/>
          <p:cNvSpPr>
            <a:spLocks noChangeShapeType="1"/>
          </p:cNvSpPr>
          <p:nvPr/>
        </p:nvSpPr>
        <p:spPr bwMode="auto">
          <a:xfrm rot="618245" flipH="1" flipV="1">
            <a:off x="3128963" y="3155946"/>
            <a:ext cx="1144587" cy="519113"/>
          </a:xfrm>
          <a:prstGeom prst="line">
            <a:avLst/>
          </a:prstGeom>
          <a:noFill/>
          <a:ln w="9525">
            <a:solidFill>
              <a:schemeClr val="tx1"/>
            </a:solidFill>
            <a:prstDash val="dash"/>
            <a:round/>
            <a:headEnd/>
            <a:tailEnd type="triangle" w="med" len="med"/>
          </a:ln>
        </p:spPr>
        <p:txBody>
          <a:bodyPr/>
          <a:lstStyle/>
          <a:p>
            <a:endParaRPr lang="zh-CN" altLang="en-US"/>
          </a:p>
        </p:txBody>
      </p:sp>
      <p:sp>
        <p:nvSpPr>
          <p:cNvPr id="83" name="Line 37"/>
          <p:cNvSpPr>
            <a:spLocks noChangeShapeType="1"/>
          </p:cNvSpPr>
          <p:nvPr/>
        </p:nvSpPr>
        <p:spPr bwMode="auto">
          <a:xfrm rot="618245" flipH="1">
            <a:off x="2232025" y="3805234"/>
            <a:ext cx="1946275" cy="26987"/>
          </a:xfrm>
          <a:prstGeom prst="line">
            <a:avLst/>
          </a:prstGeom>
          <a:noFill/>
          <a:ln w="9525">
            <a:solidFill>
              <a:schemeClr val="tx1"/>
            </a:solidFill>
            <a:prstDash val="dash"/>
            <a:round/>
            <a:headEnd/>
            <a:tailEnd type="triangle" w="med" len="med"/>
          </a:ln>
        </p:spPr>
        <p:txBody>
          <a:bodyPr/>
          <a:lstStyle/>
          <a:p>
            <a:endParaRPr lang="zh-CN" altLang="en-US"/>
          </a:p>
        </p:txBody>
      </p:sp>
      <p:sp>
        <p:nvSpPr>
          <p:cNvPr id="84" name="Line 38"/>
          <p:cNvSpPr>
            <a:spLocks noChangeShapeType="1"/>
          </p:cNvSpPr>
          <p:nvPr/>
        </p:nvSpPr>
        <p:spPr bwMode="auto">
          <a:xfrm rot="618245" flipV="1">
            <a:off x="5056188" y="2981321"/>
            <a:ext cx="736600" cy="850900"/>
          </a:xfrm>
          <a:prstGeom prst="line">
            <a:avLst/>
          </a:prstGeom>
          <a:noFill/>
          <a:ln w="9525">
            <a:solidFill>
              <a:srgbClr val="CC0000"/>
            </a:solidFill>
            <a:round/>
            <a:headEnd/>
            <a:tailEnd type="triangle" w="med" len="med"/>
          </a:ln>
        </p:spPr>
        <p:txBody>
          <a:bodyPr/>
          <a:lstStyle/>
          <a:p>
            <a:endParaRPr lang="zh-CN" altLang="en-US"/>
          </a:p>
        </p:txBody>
      </p:sp>
      <p:sp>
        <p:nvSpPr>
          <p:cNvPr id="85" name="Line 39"/>
          <p:cNvSpPr>
            <a:spLocks noChangeShapeType="1"/>
          </p:cNvSpPr>
          <p:nvPr/>
        </p:nvSpPr>
        <p:spPr bwMode="auto">
          <a:xfrm rot="618245" flipV="1">
            <a:off x="5275263" y="3513134"/>
            <a:ext cx="1443037" cy="528637"/>
          </a:xfrm>
          <a:prstGeom prst="line">
            <a:avLst/>
          </a:prstGeom>
          <a:noFill/>
          <a:ln w="9525">
            <a:solidFill>
              <a:schemeClr val="tx1"/>
            </a:solidFill>
            <a:prstDash val="dash"/>
            <a:round/>
            <a:headEnd/>
            <a:tailEnd type="triangle" w="med" len="med"/>
          </a:ln>
        </p:spPr>
        <p:txBody>
          <a:bodyPr/>
          <a:lstStyle/>
          <a:p>
            <a:endParaRPr lang="zh-CN" altLang="en-US"/>
          </a:p>
        </p:txBody>
      </p:sp>
      <p:grpSp>
        <p:nvGrpSpPr>
          <p:cNvPr id="86" name="组合 85"/>
          <p:cNvGrpSpPr/>
          <p:nvPr/>
        </p:nvGrpSpPr>
        <p:grpSpPr>
          <a:xfrm>
            <a:off x="2819400" y="819150"/>
            <a:ext cx="1981200" cy="1790700"/>
            <a:chOff x="2819400" y="1484313"/>
            <a:chExt cx="1981200" cy="1790700"/>
          </a:xfrm>
        </p:grpSpPr>
        <p:grpSp>
          <p:nvGrpSpPr>
            <p:cNvPr id="87" name="Group 19"/>
            <p:cNvGrpSpPr>
              <a:grpSpLocks/>
            </p:cNvGrpSpPr>
            <p:nvPr/>
          </p:nvGrpSpPr>
          <p:grpSpPr bwMode="auto">
            <a:xfrm>
              <a:off x="3581400" y="2379663"/>
              <a:ext cx="898525" cy="895350"/>
              <a:chOff x="2335" y="1139"/>
              <a:chExt cx="1089" cy="1089"/>
            </a:xfrm>
          </p:grpSpPr>
          <p:sp>
            <p:nvSpPr>
              <p:cNvPr id="91" name="Oval 20"/>
              <p:cNvSpPr>
                <a:spLocks noChangeArrowheads="1"/>
              </p:cNvSpPr>
              <p:nvPr/>
            </p:nvSpPr>
            <p:spPr bwMode="auto">
              <a:xfrm>
                <a:off x="2335" y="1139"/>
                <a:ext cx="1089" cy="1089"/>
              </a:xfrm>
              <a:prstGeom prst="ellipse">
                <a:avLst/>
              </a:prstGeom>
              <a:gradFill rotWithShape="1">
                <a:gsLst>
                  <a:gs pos="0">
                    <a:srgbClr val="DDDDDD"/>
                  </a:gs>
                  <a:gs pos="100000">
                    <a:srgbClr val="B2B2B2"/>
                  </a:gs>
                </a:gsLst>
                <a:lin ang="2700000" scaled="1"/>
              </a:gradFill>
              <a:ln w="9525" algn="ctr">
                <a:solidFill>
                  <a:srgbClr val="C0C0C0"/>
                </a:solidFill>
                <a:round/>
                <a:headEnd/>
                <a:tailEnd/>
              </a:ln>
            </p:spPr>
            <p:txBody>
              <a:bodyPr wrap="none" anchor="ctr"/>
              <a:lstStyle/>
              <a:p>
                <a:pPr algn="ctr"/>
                <a:r>
                  <a:rPr lang="en-US" altLang="zh-CN" sz="4000">
                    <a:solidFill>
                      <a:srgbClr val="1C1C1C"/>
                    </a:solidFill>
                    <a:ea typeface="华文细黑" pitchFamily="2" charset="-122"/>
                  </a:rPr>
                  <a:t>3</a:t>
                </a:r>
              </a:p>
            </p:txBody>
          </p:sp>
          <p:grpSp>
            <p:nvGrpSpPr>
              <p:cNvPr id="92" name="Group 21"/>
              <p:cNvGrpSpPr>
                <a:grpSpLocks/>
              </p:cNvGrpSpPr>
              <p:nvPr/>
            </p:nvGrpSpPr>
            <p:grpSpPr bwMode="auto">
              <a:xfrm>
                <a:off x="2426" y="1169"/>
                <a:ext cx="908" cy="296"/>
                <a:chOff x="1431" y="1843"/>
                <a:chExt cx="907" cy="295"/>
              </a:xfrm>
            </p:grpSpPr>
            <p:sp>
              <p:nvSpPr>
                <p:cNvPr id="93" name="Freeform 22"/>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94"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88" name="Group 57"/>
            <p:cNvGrpSpPr>
              <a:grpSpLocks/>
            </p:cNvGrpSpPr>
            <p:nvPr/>
          </p:nvGrpSpPr>
          <p:grpSpPr bwMode="auto">
            <a:xfrm>
              <a:off x="2819400" y="1484313"/>
              <a:ext cx="1981200" cy="749300"/>
              <a:chOff x="2208" y="816"/>
              <a:chExt cx="1248" cy="472"/>
            </a:xfrm>
          </p:grpSpPr>
          <p:sp>
            <p:nvSpPr>
              <p:cNvPr id="89" name="Rectangle 58"/>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90"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a:solidFill>
                      <a:srgbClr val="000000"/>
                    </a:solidFill>
                  </a:rPr>
                  <a:t>单击此处添加文字</a:t>
                </a:r>
              </a:p>
            </p:txBody>
          </p:sp>
        </p:grpSp>
      </p:grpSp>
      <p:grpSp>
        <p:nvGrpSpPr>
          <p:cNvPr id="95" name="组合 94"/>
          <p:cNvGrpSpPr/>
          <p:nvPr/>
        </p:nvGrpSpPr>
        <p:grpSpPr>
          <a:xfrm>
            <a:off x="4495800" y="819150"/>
            <a:ext cx="1981200" cy="1828800"/>
            <a:chOff x="4495800" y="1484313"/>
            <a:chExt cx="1981200" cy="1828800"/>
          </a:xfrm>
        </p:grpSpPr>
        <p:grpSp>
          <p:nvGrpSpPr>
            <p:cNvPr id="96" name="Group 24"/>
            <p:cNvGrpSpPr>
              <a:grpSpLocks/>
            </p:cNvGrpSpPr>
            <p:nvPr/>
          </p:nvGrpSpPr>
          <p:grpSpPr bwMode="auto">
            <a:xfrm>
              <a:off x="4857750" y="2417763"/>
              <a:ext cx="898525" cy="895350"/>
              <a:chOff x="2335" y="1139"/>
              <a:chExt cx="1089" cy="1089"/>
            </a:xfrm>
          </p:grpSpPr>
          <p:sp>
            <p:nvSpPr>
              <p:cNvPr id="100" name="Oval 25"/>
              <p:cNvSpPr>
                <a:spLocks noChangeArrowheads="1"/>
              </p:cNvSpPr>
              <p:nvPr/>
            </p:nvSpPr>
            <p:spPr bwMode="auto">
              <a:xfrm>
                <a:off x="2335" y="1139"/>
                <a:ext cx="1089" cy="1089"/>
              </a:xfrm>
              <a:prstGeom prst="ellipse">
                <a:avLst/>
              </a:prstGeom>
              <a:gradFill rotWithShape="1">
                <a:gsLst>
                  <a:gs pos="0">
                    <a:srgbClr val="DDDDDD"/>
                  </a:gs>
                  <a:gs pos="100000">
                    <a:srgbClr val="808080"/>
                  </a:gs>
                </a:gsLst>
                <a:lin ang="2700000" scaled="1"/>
              </a:gradFill>
              <a:ln w="9525" algn="ctr">
                <a:solidFill>
                  <a:srgbClr val="969696"/>
                </a:solidFill>
                <a:round/>
                <a:headEnd/>
                <a:tailEnd/>
              </a:ln>
            </p:spPr>
            <p:txBody>
              <a:bodyPr wrap="none" anchor="ctr"/>
              <a:lstStyle/>
              <a:p>
                <a:pPr algn="ctr"/>
                <a:r>
                  <a:rPr lang="en-US" altLang="zh-CN" sz="4000">
                    <a:solidFill>
                      <a:srgbClr val="1C1C1C"/>
                    </a:solidFill>
                    <a:ea typeface="华文细黑" pitchFamily="2" charset="-122"/>
                  </a:rPr>
                  <a:t>4</a:t>
                </a:r>
              </a:p>
            </p:txBody>
          </p:sp>
          <p:grpSp>
            <p:nvGrpSpPr>
              <p:cNvPr id="101" name="Group 26"/>
              <p:cNvGrpSpPr>
                <a:grpSpLocks/>
              </p:cNvGrpSpPr>
              <p:nvPr/>
            </p:nvGrpSpPr>
            <p:grpSpPr bwMode="auto">
              <a:xfrm>
                <a:off x="2426" y="1169"/>
                <a:ext cx="908" cy="296"/>
                <a:chOff x="1431" y="1843"/>
                <a:chExt cx="907" cy="295"/>
              </a:xfrm>
            </p:grpSpPr>
            <p:sp>
              <p:nvSpPr>
                <p:cNvPr id="102" name="Freeform 27"/>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103"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97" name="Group 60"/>
            <p:cNvGrpSpPr>
              <a:grpSpLocks/>
            </p:cNvGrpSpPr>
            <p:nvPr/>
          </p:nvGrpSpPr>
          <p:grpSpPr bwMode="auto">
            <a:xfrm>
              <a:off x="4495800" y="1484313"/>
              <a:ext cx="1981200" cy="749300"/>
              <a:chOff x="2208" y="816"/>
              <a:chExt cx="1248" cy="472"/>
            </a:xfrm>
          </p:grpSpPr>
          <p:sp>
            <p:nvSpPr>
              <p:cNvPr id="98" name="Rectangle 61"/>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dirty="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dirty="0">
                    <a:solidFill>
                      <a:srgbClr val="000000"/>
                    </a:solidFill>
                    <a:latin typeface="微软雅黑" pitchFamily="34" charset="-122"/>
                  </a:rPr>
                  <a:t>单击此处添加文字内容</a:t>
                </a:r>
              </a:p>
            </p:txBody>
          </p:sp>
          <p:sp>
            <p:nvSpPr>
              <p:cNvPr id="99"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rgbClr val="000000"/>
                    </a:solidFill>
                  </a:rPr>
                  <a:t>单击此处添加文字</a:t>
                </a:r>
              </a:p>
            </p:txBody>
          </p:sp>
        </p:grpSp>
      </p:grpSp>
      <p:grpSp>
        <p:nvGrpSpPr>
          <p:cNvPr id="104" name="组合 103"/>
          <p:cNvGrpSpPr/>
          <p:nvPr/>
        </p:nvGrpSpPr>
        <p:grpSpPr>
          <a:xfrm>
            <a:off x="228600" y="2351088"/>
            <a:ext cx="1981200" cy="1701800"/>
            <a:chOff x="228600" y="3097213"/>
            <a:chExt cx="1981200" cy="1701800"/>
          </a:xfrm>
        </p:grpSpPr>
        <p:grpSp>
          <p:nvGrpSpPr>
            <p:cNvPr id="105" name="Group 4"/>
            <p:cNvGrpSpPr>
              <a:grpSpLocks/>
            </p:cNvGrpSpPr>
            <p:nvPr/>
          </p:nvGrpSpPr>
          <p:grpSpPr bwMode="auto">
            <a:xfrm>
              <a:off x="1295400" y="3903663"/>
              <a:ext cx="898525" cy="895350"/>
              <a:chOff x="2335" y="1139"/>
              <a:chExt cx="1089" cy="1089"/>
            </a:xfrm>
          </p:grpSpPr>
          <p:sp>
            <p:nvSpPr>
              <p:cNvPr id="109" name="Oval 5"/>
              <p:cNvSpPr>
                <a:spLocks noChangeArrowheads="1"/>
              </p:cNvSpPr>
              <p:nvPr/>
            </p:nvSpPr>
            <p:spPr bwMode="auto">
              <a:xfrm>
                <a:off x="2335" y="1139"/>
                <a:ext cx="1089" cy="1089"/>
              </a:xfrm>
              <a:prstGeom prst="ellipse">
                <a:avLst/>
              </a:prstGeom>
              <a:gradFill rotWithShape="1">
                <a:gsLst>
                  <a:gs pos="0">
                    <a:srgbClr val="FFFFFF"/>
                  </a:gs>
                  <a:gs pos="100000">
                    <a:srgbClr val="EAEAEA"/>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a typeface="华文细黑" pitchFamily="2" charset="-122"/>
                  </a:rPr>
                  <a:t>1</a:t>
                </a:r>
              </a:p>
            </p:txBody>
          </p:sp>
          <p:grpSp>
            <p:nvGrpSpPr>
              <p:cNvPr id="110" name="Group 6"/>
              <p:cNvGrpSpPr>
                <a:grpSpLocks/>
              </p:cNvGrpSpPr>
              <p:nvPr/>
            </p:nvGrpSpPr>
            <p:grpSpPr bwMode="auto">
              <a:xfrm>
                <a:off x="2426" y="1169"/>
                <a:ext cx="908" cy="296"/>
                <a:chOff x="1431" y="1843"/>
                <a:chExt cx="907" cy="295"/>
              </a:xfrm>
            </p:grpSpPr>
            <p:sp>
              <p:nvSpPr>
                <p:cNvPr id="111" name="Freeform 7"/>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112"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06" name="Group 63"/>
            <p:cNvGrpSpPr>
              <a:grpSpLocks/>
            </p:cNvGrpSpPr>
            <p:nvPr/>
          </p:nvGrpSpPr>
          <p:grpSpPr bwMode="auto">
            <a:xfrm>
              <a:off x="228600" y="3097213"/>
              <a:ext cx="1981200" cy="749300"/>
              <a:chOff x="288" y="2592"/>
              <a:chExt cx="1488" cy="563"/>
            </a:xfrm>
          </p:grpSpPr>
          <p:sp>
            <p:nvSpPr>
              <p:cNvPr id="107" name="Rectangle 64"/>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108" name="Rectangle 65"/>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grpSp>
        <p:nvGrpSpPr>
          <p:cNvPr id="113" name="组合 112"/>
          <p:cNvGrpSpPr/>
          <p:nvPr/>
        </p:nvGrpSpPr>
        <p:grpSpPr>
          <a:xfrm>
            <a:off x="6804025" y="2355850"/>
            <a:ext cx="2114550" cy="1739900"/>
            <a:chOff x="6877050" y="3097213"/>
            <a:chExt cx="2114550" cy="1739900"/>
          </a:xfrm>
        </p:grpSpPr>
        <p:grpSp>
          <p:nvGrpSpPr>
            <p:cNvPr id="114" name="Group 29"/>
            <p:cNvGrpSpPr>
              <a:grpSpLocks/>
            </p:cNvGrpSpPr>
            <p:nvPr/>
          </p:nvGrpSpPr>
          <p:grpSpPr bwMode="auto">
            <a:xfrm>
              <a:off x="6877050" y="3941763"/>
              <a:ext cx="898525" cy="895350"/>
              <a:chOff x="2335" y="1139"/>
              <a:chExt cx="1089" cy="1089"/>
            </a:xfrm>
          </p:grpSpPr>
          <p:sp>
            <p:nvSpPr>
              <p:cNvPr id="118" name="Oval 30"/>
              <p:cNvSpPr>
                <a:spLocks noChangeArrowheads="1"/>
              </p:cNvSpPr>
              <p:nvPr/>
            </p:nvSpPr>
            <p:spPr bwMode="auto">
              <a:xfrm>
                <a:off x="2335" y="1139"/>
                <a:ext cx="1089" cy="1089"/>
              </a:xfrm>
              <a:prstGeom prst="ellipse">
                <a:avLst/>
              </a:prstGeom>
              <a:gradFill rotWithShape="1">
                <a:gsLst>
                  <a:gs pos="0">
                    <a:srgbClr val="B2B2B2"/>
                  </a:gs>
                  <a:gs pos="100000">
                    <a:srgbClr val="4D4D4D"/>
                  </a:gs>
                </a:gsLst>
                <a:lin ang="2700000" scaled="1"/>
              </a:gradFill>
              <a:ln w="9525" algn="ctr">
                <a:solidFill>
                  <a:srgbClr val="969696"/>
                </a:solidFill>
                <a:round/>
                <a:headEnd/>
                <a:tailEnd/>
              </a:ln>
            </p:spPr>
            <p:txBody>
              <a:bodyPr wrap="none" anchor="ctr"/>
              <a:lstStyle/>
              <a:p>
                <a:pPr algn="ctr"/>
                <a:r>
                  <a:rPr lang="en-US" altLang="zh-CN" sz="4000">
                    <a:solidFill>
                      <a:srgbClr val="1C1C1C"/>
                    </a:solidFill>
                    <a:ea typeface="华文细黑" pitchFamily="2" charset="-122"/>
                  </a:rPr>
                  <a:t>6</a:t>
                </a:r>
              </a:p>
            </p:txBody>
          </p:sp>
          <p:grpSp>
            <p:nvGrpSpPr>
              <p:cNvPr id="119" name="Group 31"/>
              <p:cNvGrpSpPr>
                <a:grpSpLocks/>
              </p:cNvGrpSpPr>
              <p:nvPr/>
            </p:nvGrpSpPr>
            <p:grpSpPr bwMode="auto">
              <a:xfrm>
                <a:off x="2426" y="1169"/>
                <a:ext cx="908" cy="296"/>
                <a:chOff x="1431" y="1843"/>
                <a:chExt cx="907" cy="295"/>
              </a:xfrm>
            </p:grpSpPr>
            <p:sp>
              <p:nvSpPr>
                <p:cNvPr id="120" name="Freeform 32"/>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121"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15" name="Group 66"/>
            <p:cNvGrpSpPr>
              <a:grpSpLocks/>
            </p:cNvGrpSpPr>
            <p:nvPr/>
          </p:nvGrpSpPr>
          <p:grpSpPr bwMode="auto">
            <a:xfrm>
              <a:off x="7010400" y="3097213"/>
              <a:ext cx="1981200" cy="749300"/>
              <a:chOff x="3718" y="1104"/>
              <a:chExt cx="1248" cy="472"/>
            </a:xfrm>
          </p:grpSpPr>
          <p:sp>
            <p:nvSpPr>
              <p:cNvPr id="116" name="Rectangle 67"/>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117"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rgbClr val="000000"/>
                    </a:solidFill>
                  </a:rPr>
                  <a:t>单击此处添加文字</a:t>
                </a:r>
              </a:p>
            </p:txBody>
          </p:sp>
        </p:grpSp>
      </p:grpSp>
      <p:grpSp>
        <p:nvGrpSpPr>
          <p:cNvPr id="122" name="组合 121"/>
          <p:cNvGrpSpPr/>
          <p:nvPr/>
        </p:nvGrpSpPr>
        <p:grpSpPr>
          <a:xfrm>
            <a:off x="1066800" y="1352550"/>
            <a:ext cx="2060575" cy="1804988"/>
            <a:chOff x="1066800" y="2098675"/>
            <a:chExt cx="2060575" cy="1804988"/>
          </a:xfrm>
        </p:grpSpPr>
        <p:grpSp>
          <p:nvGrpSpPr>
            <p:cNvPr id="123" name="Group 9"/>
            <p:cNvGrpSpPr>
              <a:grpSpLocks/>
            </p:cNvGrpSpPr>
            <p:nvPr/>
          </p:nvGrpSpPr>
          <p:grpSpPr bwMode="auto">
            <a:xfrm>
              <a:off x="2228850" y="3008313"/>
              <a:ext cx="898525" cy="895350"/>
              <a:chOff x="2335" y="1139"/>
              <a:chExt cx="1089" cy="1089"/>
            </a:xfrm>
          </p:grpSpPr>
          <p:sp>
            <p:nvSpPr>
              <p:cNvPr id="127" name="Oval 10"/>
              <p:cNvSpPr>
                <a:spLocks noChangeArrowheads="1"/>
              </p:cNvSpPr>
              <p:nvPr/>
            </p:nvSpPr>
            <p:spPr bwMode="auto">
              <a:xfrm>
                <a:off x="2335" y="1139"/>
                <a:ext cx="1089" cy="1089"/>
              </a:xfrm>
              <a:prstGeom prst="ellipse">
                <a:avLst/>
              </a:prstGeom>
              <a:gradFill rotWithShape="1">
                <a:gsLst>
                  <a:gs pos="0">
                    <a:srgbClr val="F7F7F7"/>
                  </a:gs>
                  <a:gs pos="100000">
                    <a:srgbClr val="DDDDDD"/>
                  </a:gs>
                </a:gsLst>
                <a:lin ang="2700000" scaled="1"/>
              </a:gradFill>
              <a:ln w="9525" algn="ctr">
                <a:solidFill>
                  <a:srgbClr val="C0C0C0"/>
                </a:solidFill>
                <a:round/>
                <a:headEnd/>
                <a:tailEnd/>
              </a:ln>
            </p:spPr>
            <p:txBody>
              <a:bodyPr wrap="none" anchor="ctr"/>
              <a:lstStyle/>
              <a:p>
                <a:pPr algn="ctr"/>
                <a:r>
                  <a:rPr lang="en-US" altLang="zh-CN" sz="4000" dirty="0">
                    <a:solidFill>
                      <a:srgbClr val="1C1C1C"/>
                    </a:solidFill>
                    <a:ea typeface="华文细黑" pitchFamily="2" charset="-122"/>
                  </a:rPr>
                  <a:t>2</a:t>
                </a:r>
              </a:p>
            </p:txBody>
          </p:sp>
          <p:grpSp>
            <p:nvGrpSpPr>
              <p:cNvPr id="128" name="Group 11"/>
              <p:cNvGrpSpPr>
                <a:grpSpLocks/>
              </p:cNvGrpSpPr>
              <p:nvPr/>
            </p:nvGrpSpPr>
            <p:grpSpPr bwMode="auto">
              <a:xfrm>
                <a:off x="2426" y="1169"/>
                <a:ext cx="908" cy="296"/>
                <a:chOff x="1431" y="1843"/>
                <a:chExt cx="907" cy="295"/>
              </a:xfrm>
            </p:grpSpPr>
            <p:sp>
              <p:nvSpPr>
                <p:cNvPr id="129" name="Freeform 12"/>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130" name="Oval 1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24" name="Group 69"/>
            <p:cNvGrpSpPr>
              <a:grpSpLocks/>
            </p:cNvGrpSpPr>
            <p:nvPr/>
          </p:nvGrpSpPr>
          <p:grpSpPr bwMode="auto">
            <a:xfrm>
              <a:off x="1066800" y="2098675"/>
              <a:ext cx="1981200" cy="749300"/>
              <a:chOff x="288" y="2592"/>
              <a:chExt cx="1488" cy="563"/>
            </a:xfrm>
          </p:grpSpPr>
          <p:sp>
            <p:nvSpPr>
              <p:cNvPr id="125" name="Rectangle 70"/>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rgbClr val="000000"/>
                    </a:solidFill>
                    <a:latin typeface="微软雅黑" pitchFamily="34" charset="-122"/>
                  </a:rPr>
                  <a:t>单击此处添加文字内容</a:t>
                </a:r>
              </a:p>
            </p:txBody>
          </p:sp>
          <p:sp>
            <p:nvSpPr>
              <p:cNvPr id="126" name="Rectangle 71"/>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algn="r"/>
                <a:r>
                  <a:rPr lang="zh-CN" altLang="en-US" sz="1200">
                    <a:solidFill>
                      <a:srgbClr val="000000"/>
                    </a:solidFill>
                  </a:rPr>
                  <a:t>单击此处添加文字</a:t>
                </a:r>
              </a:p>
            </p:txBody>
          </p:sp>
        </p:grpSp>
      </p:grpSp>
      <p:grpSp>
        <p:nvGrpSpPr>
          <p:cNvPr id="131" name="组合 130"/>
          <p:cNvGrpSpPr/>
          <p:nvPr/>
        </p:nvGrpSpPr>
        <p:grpSpPr>
          <a:xfrm>
            <a:off x="5867400" y="1352550"/>
            <a:ext cx="2289175" cy="1782762"/>
            <a:chOff x="5940425" y="2093913"/>
            <a:chExt cx="2289175" cy="1782762"/>
          </a:xfrm>
        </p:grpSpPr>
        <p:grpSp>
          <p:nvGrpSpPr>
            <p:cNvPr id="132" name="Group 14"/>
            <p:cNvGrpSpPr>
              <a:grpSpLocks/>
            </p:cNvGrpSpPr>
            <p:nvPr/>
          </p:nvGrpSpPr>
          <p:grpSpPr bwMode="auto">
            <a:xfrm>
              <a:off x="5940425" y="2981325"/>
              <a:ext cx="898525" cy="895350"/>
              <a:chOff x="2335" y="1139"/>
              <a:chExt cx="1089" cy="1089"/>
            </a:xfrm>
          </p:grpSpPr>
          <p:sp>
            <p:nvSpPr>
              <p:cNvPr id="136" name="Oval 15"/>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p:spPr>
            <p:txBody>
              <a:bodyPr wrap="none" anchor="ctr"/>
              <a:lstStyle/>
              <a:p>
                <a:pPr algn="ctr"/>
                <a:r>
                  <a:rPr lang="en-US" altLang="zh-CN" sz="4000">
                    <a:solidFill>
                      <a:schemeClr val="bg1"/>
                    </a:solidFill>
                  </a:rPr>
                  <a:t>5</a:t>
                </a:r>
              </a:p>
            </p:txBody>
          </p:sp>
          <p:grpSp>
            <p:nvGrpSpPr>
              <p:cNvPr id="137" name="Group 16"/>
              <p:cNvGrpSpPr>
                <a:grpSpLocks/>
              </p:cNvGrpSpPr>
              <p:nvPr/>
            </p:nvGrpSpPr>
            <p:grpSpPr bwMode="auto">
              <a:xfrm>
                <a:off x="2426" y="1169"/>
                <a:ext cx="908" cy="296"/>
                <a:chOff x="1431" y="1843"/>
                <a:chExt cx="907" cy="295"/>
              </a:xfrm>
            </p:grpSpPr>
            <p:sp>
              <p:nvSpPr>
                <p:cNvPr id="138" name="Freeform 17"/>
                <p:cNvSpPr>
                  <a:spLocks/>
                </p:cNvSpPr>
                <p:nvPr/>
              </p:nvSpPr>
              <p:spPr bwMode="auto">
                <a:xfrm>
                  <a:off x="1431" y="1843"/>
                  <a:ext cx="907" cy="295"/>
                </a:xfrm>
                <a:custGeom>
                  <a:avLst/>
                  <a:gdLst>
                    <a:gd name="T0" fmla="*/ 0 w 4756"/>
                    <a:gd name="T1" fmla="*/ 55 h 1576"/>
                    <a:gd name="T2" fmla="*/ 2 w 4756"/>
                    <a:gd name="T3" fmla="*/ 51 h 1576"/>
                    <a:gd name="T4" fmla="*/ 4 w 4756"/>
                    <a:gd name="T5" fmla="*/ 47 h 1576"/>
                    <a:gd name="T6" fmla="*/ 6 w 4756"/>
                    <a:gd name="T7" fmla="*/ 43 h 1576"/>
                    <a:gd name="T8" fmla="*/ 9 w 4756"/>
                    <a:gd name="T9" fmla="*/ 40 h 1576"/>
                    <a:gd name="T10" fmla="*/ 11 w 4756"/>
                    <a:gd name="T11" fmla="*/ 36 h 1576"/>
                    <a:gd name="T12" fmla="*/ 14 w 4756"/>
                    <a:gd name="T13" fmla="*/ 33 h 1576"/>
                    <a:gd name="T14" fmla="*/ 17 w 4756"/>
                    <a:gd name="T15" fmla="*/ 30 h 1576"/>
                    <a:gd name="T16" fmla="*/ 20 w 4756"/>
                    <a:gd name="T17" fmla="*/ 27 h 1576"/>
                    <a:gd name="T18" fmla="*/ 22 w 4756"/>
                    <a:gd name="T19" fmla="*/ 25 h 1576"/>
                    <a:gd name="T20" fmla="*/ 25 w 4756"/>
                    <a:gd name="T21" fmla="*/ 22 h 1576"/>
                    <a:gd name="T22" fmla="*/ 29 w 4756"/>
                    <a:gd name="T23" fmla="*/ 19 h 1576"/>
                    <a:gd name="T24" fmla="*/ 32 w 4756"/>
                    <a:gd name="T25" fmla="*/ 17 h 1576"/>
                    <a:gd name="T26" fmla="*/ 36 w 4756"/>
                    <a:gd name="T27" fmla="*/ 14 h 1576"/>
                    <a:gd name="T28" fmla="*/ 40 w 4756"/>
                    <a:gd name="T29" fmla="*/ 12 h 1576"/>
                    <a:gd name="T30" fmla="*/ 44 w 4756"/>
                    <a:gd name="T31" fmla="*/ 10 h 1576"/>
                    <a:gd name="T32" fmla="*/ 48 w 4756"/>
                    <a:gd name="T33" fmla="*/ 8 h 1576"/>
                    <a:gd name="T34" fmla="*/ 50 w 4756"/>
                    <a:gd name="T35" fmla="*/ 7 h 1576"/>
                    <a:gd name="T36" fmla="*/ 54 w 4756"/>
                    <a:gd name="T37" fmla="*/ 5 h 1576"/>
                    <a:gd name="T38" fmla="*/ 59 w 4756"/>
                    <a:gd name="T39" fmla="*/ 4 h 1576"/>
                    <a:gd name="T40" fmla="*/ 63 w 4756"/>
                    <a:gd name="T41" fmla="*/ 3 h 1576"/>
                    <a:gd name="T42" fmla="*/ 68 w 4756"/>
                    <a:gd name="T43" fmla="*/ 2 h 1576"/>
                    <a:gd name="T44" fmla="*/ 72 w 4756"/>
                    <a:gd name="T45" fmla="*/ 1 h 1576"/>
                    <a:gd name="T46" fmla="*/ 77 w 4756"/>
                    <a:gd name="T47" fmla="*/ 0 h 1576"/>
                    <a:gd name="T48" fmla="*/ 82 w 4756"/>
                    <a:gd name="T49" fmla="*/ 0 h 1576"/>
                    <a:gd name="T50" fmla="*/ 87 w 4756"/>
                    <a:gd name="T51" fmla="*/ 0 h 1576"/>
                    <a:gd name="T52" fmla="*/ 89 w 4756"/>
                    <a:gd name="T53" fmla="*/ 0 h 1576"/>
                    <a:gd name="T54" fmla="*/ 94 w 4756"/>
                    <a:gd name="T55" fmla="*/ 0 h 1576"/>
                    <a:gd name="T56" fmla="*/ 98 w 4756"/>
                    <a:gd name="T57" fmla="*/ 1 h 1576"/>
                    <a:gd name="T58" fmla="*/ 103 w 4756"/>
                    <a:gd name="T59" fmla="*/ 1 h 1576"/>
                    <a:gd name="T60" fmla="*/ 108 w 4756"/>
                    <a:gd name="T61" fmla="*/ 2 h 1576"/>
                    <a:gd name="T62" fmla="*/ 112 w 4756"/>
                    <a:gd name="T63" fmla="*/ 3 h 1576"/>
                    <a:gd name="T64" fmla="*/ 117 w 4756"/>
                    <a:gd name="T65" fmla="*/ 5 h 1576"/>
                    <a:gd name="T66" fmla="*/ 121 w 4756"/>
                    <a:gd name="T67" fmla="*/ 6 h 1576"/>
                    <a:gd name="T68" fmla="*/ 123 w 4756"/>
                    <a:gd name="T69" fmla="*/ 7 h 1576"/>
                    <a:gd name="T70" fmla="*/ 127 w 4756"/>
                    <a:gd name="T71" fmla="*/ 9 h 1576"/>
                    <a:gd name="T72" fmla="*/ 131 w 4756"/>
                    <a:gd name="T73" fmla="*/ 11 h 1576"/>
                    <a:gd name="T74" fmla="*/ 135 w 4756"/>
                    <a:gd name="T75" fmla="*/ 13 h 1576"/>
                    <a:gd name="T76" fmla="*/ 139 w 4756"/>
                    <a:gd name="T77" fmla="*/ 15 h 1576"/>
                    <a:gd name="T78" fmla="*/ 143 w 4756"/>
                    <a:gd name="T79" fmla="*/ 18 h 1576"/>
                    <a:gd name="T80" fmla="*/ 146 w 4756"/>
                    <a:gd name="T81" fmla="*/ 21 h 1576"/>
                    <a:gd name="T82" fmla="*/ 150 w 4756"/>
                    <a:gd name="T83" fmla="*/ 23 h 1576"/>
                    <a:gd name="T84" fmla="*/ 153 w 4756"/>
                    <a:gd name="T85" fmla="*/ 27 h 1576"/>
                    <a:gd name="T86" fmla="*/ 154 w 4756"/>
                    <a:gd name="T87" fmla="*/ 28 h 1576"/>
                    <a:gd name="T88" fmla="*/ 158 w 4756"/>
                    <a:gd name="T89" fmla="*/ 31 h 1576"/>
                    <a:gd name="T90" fmla="*/ 160 w 4756"/>
                    <a:gd name="T91" fmla="*/ 35 h 1576"/>
                    <a:gd name="T92" fmla="*/ 163 w 4756"/>
                    <a:gd name="T93" fmla="*/ 38 h 1576"/>
                    <a:gd name="T94" fmla="*/ 166 w 4756"/>
                    <a:gd name="T95" fmla="*/ 42 h 1576"/>
                    <a:gd name="T96" fmla="*/ 168 w 4756"/>
                    <a:gd name="T97" fmla="*/ 45 h 1576"/>
                    <a:gd name="T98" fmla="*/ 170 w 4756"/>
                    <a:gd name="T99" fmla="*/ 49 h 1576"/>
                    <a:gd name="T100" fmla="*/ 172 w 4756"/>
                    <a:gd name="T101" fmla="*/ 53 h 1576"/>
                    <a:gd name="T102" fmla="*/ 0 w 4756"/>
                    <a:gd name="T103" fmla="*/ 5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139"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b="0">
                    <a:ea typeface="华文细黑" pitchFamily="2" charset="-122"/>
                  </a:endParaRPr>
                </a:p>
              </p:txBody>
            </p:sp>
          </p:grpSp>
        </p:grpSp>
        <p:grpSp>
          <p:nvGrpSpPr>
            <p:cNvPr id="133" name="Group 72"/>
            <p:cNvGrpSpPr>
              <a:grpSpLocks/>
            </p:cNvGrpSpPr>
            <p:nvPr/>
          </p:nvGrpSpPr>
          <p:grpSpPr bwMode="auto">
            <a:xfrm>
              <a:off x="6248400" y="2093913"/>
              <a:ext cx="1981200" cy="749300"/>
              <a:chOff x="3718" y="1104"/>
              <a:chExt cx="1248" cy="472"/>
            </a:xfrm>
          </p:grpSpPr>
          <p:sp>
            <p:nvSpPr>
              <p:cNvPr id="134" name="Rectangle 73"/>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rgbClr val="CC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rgbClr val="CC0000"/>
                    </a:solidFill>
                    <a:latin typeface="微软雅黑" pitchFamily="34" charset="-122"/>
                  </a:rPr>
                  <a:t>单击此处添加文字内容</a:t>
                </a:r>
              </a:p>
            </p:txBody>
          </p:sp>
          <p:sp>
            <p:nvSpPr>
              <p:cNvPr id="135"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a:solidFill>
                      <a:srgbClr val="CC0000"/>
                    </a:solidFill>
                  </a:rPr>
                  <a:t>单击此处添加文字</a:t>
                </a:r>
              </a:p>
            </p:txBody>
          </p:sp>
        </p:grpSp>
      </p:grpSp>
      <p:grpSp>
        <p:nvGrpSpPr>
          <p:cNvPr id="140" name="Group 451"/>
          <p:cNvGrpSpPr>
            <a:grpSpLocks/>
          </p:cNvGrpSpPr>
          <p:nvPr/>
        </p:nvGrpSpPr>
        <p:grpSpPr bwMode="auto">
          <a:xfrm>
            <a:off x="3711578" y="3486150"/>
            <a:ext cx="1720851" cy="1660526"/>
            <a:chOff x="2338" y="2750"/>
            <a:chExt cx="1084" cy="1046"/>
          </a:xfrm>
        </p:grpSpPr>
        <p:sp>
          <p:nvSpPr>
            <p:cNvPr id="141"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lgn="ctr">
                <a:spcBef>
                  <a:spcPct val="20000"/>
                </a:spcBef>
                <a:buClr>
                  <a:srgbClr val="E1B40C"/>
                </a:buClr>
                <a:buFont typeface="微软雅黑" pitchFamily="34" charset="-122"/>
                <a:buNone/>
              </a:pPr>
              <a:endParaRPr lang="zh-CN" altLang="zh-CN" sz="1400" b="0">
                <a:solidFill>
                  <a:srgbClr val="000000"/>
                </a:solidFill>
                <a:latin typeface="微软雅黑" pitchFamily="34" charset="-122"/>
              </a:endParaRPr>
            </a:p>
          </p:txBody>
        </p:sp>
        <p:sp>
          <p:nvSpPr>
            <p:cNvPr id="142" name="Oval 44"/>
            <p:cNvSpPr>
              <a:spLocks noChangeArrowheads="1"/>
            </p:cNvSpPr>
            <p:nvPr/>
          </p:nvSpPr>
          <p:spPr bwMode="gray">
            <a:xfrm>
              <a:off x="2420" y="2750"/>
              <a:ext cx="920" cy="909"/>
            </a:xfrm>
            <a:prstGeom prst="ellipse">
              <a:avLst/>
            </a:prstGeom>
            <a:gradFill rotWithShape="1">
              <a:gsLst>
                <a:gs pos="0">
                  <a:schemeClr val="accent1"/>
                </a:gs>
                <a:gs pos="100000">
                  <a:schemeClr val="hlink"/>
                </a:gs>
              </a:gsLst>
              <a:lin ang="2700000" scaled="1"/>
            </a:gradFill>
            <a:ln w="9525" algn="ctr">
              <a:solidFill>
                <a:schemeClr val="accent2"/>
              </a:solidFill>
              <a:round/>
              <a:headEnd/>
              <a:tailEnd/>
            </a:ln>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pic>
          <p:nvPicPr>
            <p:cNvPr id="143" name="Picture 45" descr="Picture2"/>
            <p:cNvPicPr>
              <a:picLocks noChangeAspect="1" noChangeArrowheads="1"/>
            </p:cNvPicPr>
            <p:nvPr/>
          </p:nvPicPr>
          <p:blipFill>
            <a:blip r:embed="rId3" cstate="print"/>
            <a:srcRect/>
            <a:stretch>
              <a:fillRect/>
            </a:stretch>
          </p:blipFill>
          <p:spPr bwMode="gray">
            <a:xfrm>
              <a:off x="2511" y="2764"/>
              <a:ext cx="732" cy="321"/>
            </a:xfrm>
            <a:prstGeom prst="rect">
              <a:avLst/>
            </a:prstGeom>
            <a:noFill/>
            <a:ln w="9525">
              <a:noFill/>
              <a:miter lim="800000"/>
              <a:headEnd/>
              <a:tailEnd/>
            </a:ln>
          </p:spPr>
        </p:pic>
        <p:grpSp>
          <p:nvGrpSpPr>
            <p:cNvPr id="144" name="Group 46"/>
            <p:cNvGrpSpPr>
              <a:grpSpLocks/>
            </p:cNvGrpSpPr>
            <p:nvPr/>
          </p:nvGrpSpPr>
          <p:grpSpPr bwMode="auto">
            <a:xfrm rot="20302575" flipH="1" flipV="1">
              <a:off x="2486" y="3429"/>
              <a:ext cx="793" cy="190"/>
              <a:chOff x="2532" y="1051"/>
              <a:chExt cx="893" cy="246"/>
            </a:xfrm>
          </p:grpSpPr>
          <p:grpSp>
            <p:nvGrpSpPr>
              <p:cNvPr id="145" name="Group 47"/>
              <p:cNvGrpSpPr>
                <a:grpSpLocks/>
              </p:cNvGrpSpPr>
              <p:nvPr/>
            </p:nvGrpSpPr>
            <p:grpSpPr bwMode="auto">
              <a:xfrm>
                <a:off x="2532" y="1051"/>
                <a:ext cx="743" cy="185"/>
                <a:chOff x="1565" y="2568"/>
                <a:chExt cx="1118" cy="279"/>
              </a:xfrm>
            </p:grpSpPr>
            <p:sp>
              <p:nvSpPr>
                <p:cNvPr id="151"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152"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153"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154"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nvGrpSpPr>
              <p:cNvPr id="146" name="Group 52"/>
              <p:cNvGrpSpPr>
                <a:grpSpLocks/>
              </p:cNvGrpSpPr>
              <p:nvPr/>
            </p:nvGrpSpPr>
            <p:grpSpPr bwMode="auto">
              <a:xfrm rot="1353540">
                <a:off x="2682" y="1111"/>
                <a:ext cx="743" cy="186"/>
                <a:chOff x="1565" y="2568"/>
                <a:chExt cx="1118" cy="279"/>
              </a:xfrm>
            </p:grpSpPr>
            <p:sp>
              <p:nvSpPr>
                <p:cNvPr id="147"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148"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149"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sp>
              <p:nvSpPr>
                <p:cNvPr id="150"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endParaRPr lang="zh-CN" altLang="en-US" b="0">
                    <a:ea typeface="华文细黑" pitchFamily="2" charset="-122"/>
                  </a:endParaRPr>
                </a:p>
              </p:txBody>
            </p:sp>
          </p:grpSp>
        </p:grpSp>
      </p:grpSp>
    </p:spTree>
    <p:extLst>
      <p:ext uri="{BB962C8B-B14F-4D97-AF65-F5344CB8AC3E}">
        <p14:creationId xmlns:p14="http://schemas.microsoft.com/office/powerpoint/2010/main" xmlns="" val="216440403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dissolve">
                                      <p:cBhvr>
                                        <p:cTn id="11" dur="500"/>
                                        <p:tgtEl>
                                          <p:spTgt spid="140"/>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p:cTn id="15" dur="500" fill="hold"/>
                                        <p:tgtEl>
                                          <p:spTgt spid="83"/>
                                        </p:tgtEl>
                                        <p:attrNameLst>
                                          <p:attrName>ppt_w</p:attrName>
                                        </p:attrNameLst>
                                      </p:cBhvr>
                                      <p:tavLst>
                                        <p:tav tm="0">
                                          <p:val>
                                            <p:fltVal val="0"/>
                                          </p:val>
                                        </p:tav>
                                        <p:tav tm="100000">
                                          <p:val>
                                            <p:strVal val="#ppt_w"/>
                                          </p:val>
                                        </p:tav>
                                      </p:tavLst>
                                    </p:anim>
                                    <p:anim calcmode="lin" valueType="num">
                                      <p:cBhvr>
                                        <p:cTn id="16" dur="500" fill="hold"/>
                                        <p:tgtEl>
                                          <p:spTgt spid="83"/>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3" presetClass="entr" presetSubtype="10" fill="hold"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blinds(horizontal)">
                                      <p:cBhvr>
                                        <p:cTn id="20" dur="500"/>
                                        <p:tgtEl>
                                          <p:spTgt spid="104"/>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82"/>
                                        </p:tgtEl>
                                        <p:attrNameLst>
                                          <p:attrName>style.visibility</p:attrName>
                                        </p:attrNameLst>
                                      </p:cBhvr>
                                      <p:to>
                                        <p:strVal val="visible"/>
                                      </p:to>
                                    </p:set>
                                    <p:anim calcmode="lin" valueType="num">
                                      <p:cBhvr>
                                        <p:cTn id="24" dur="500" fill="hold"/>
                                        <p:tgtEl>
                                          <p:spTgt spid="82"/>
                                        </p:tgtEl>
                                        <p:attrNameLst>
                                          <p:attrName>ppt_w</p:attrName>
                                        </p:attrNameLst>
                                      </p:cBhvr>
                                      <p:tavLst>
                                        <p:tav tm="0">
                                          <p:val>
                                            <p:fltVal val="0"/>
                                          </p:val>
                                        </p:tav>
                                        <p:tav tm="100000">
                                          <p:val>
                                            <p:strVal val="#ppt_w"/>
                                          </p:val>
                                        </p:tav>
                                      </p:tavLst>
                                    </p:anim>
                                    <p:anim calcmode="lin" valueType="num">
                                      <p:cBhvr>
                                        <p:cTn id="25" dur="500" fill="hold"/>
                                        <p:tgtEl>
                                          <p:spTgt spid="82"/>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3" presetClass="entr" presetSubtype="10" fill="hold" nodeType="afterEffect">
                                  <p:stCondLst>
                                    <p:cond delay="0"/>
                                  </p:stCondLst>
                                  <p:childTnLst>
                                    <p:set>
                                      <p:cBhvr>
                                        <p:cTn id="28" dur="1" fill="hold">
                                          <p:stCondLst>
                                            <p:cond delay="0"/>
                                          </p:stCondLst>
                                        </p:cTn>
                                        <p:tgtEl>
                                          <p:spTgt spid="122"/>
                                        </p:tgtEl>
                                        <p:attrNameLst>
                                          <p:attrName>style.visibility</p:attrName>
                                        </p:attrNameLst>
                                      </p:cBhvr>
                                      <p:to>
                                        <p:strVal val="visible"/>
                                      </p:to>
                                    </p:set>
                                    <p:animEffect transition="in" filter="blinds(horizontal)">
                                      <p:cBhvr>
                                        <p:cTn id="29" dur="500"/>
                                        <p:tgtEl>
                                          <p:spTgt spid="122"/>
                                        </p:tgtEl>
                                      </p:cBhvr>
                                    </p:animEffect>
                                  </p:childTnLst>
                                </p:cTn>
                              </p:par>
                            </p:childTnLst>
                          </p:cTn>
                        </p:par>
                        <p:par>
                          <p:cTn id="30" fill="hold">
                            <p:stCondLst>
                              <p:cond delay="3000"/>
                            </p:stCondLst>
                            <p:childTnLst>
                              <p:par>
                                <p:cTn id="31" presetID="23" presetClass="entr" presetSubtype="16"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 calcmode="lin" valueType="num">
                                      <p:cBhvr>
                                        <p:cTn id="33" dur="500" fill="hold"/>
                                        <p:tgtEl>
                                          <p:spTgt spid="81"/>
                                        </p:tgtEl>
                                        <p:attrNameLst>
                                          <p:attrName>ppt_w</p:attrName>
                                        </p:attrNameLst>
                                      </p:cBhvr>
                                      <p:tavLst>
                                        <p:tav tm="0">
                                          <p:val>
                                            <p:fltVal val="0"/>
                                          </p:val>
                                        </p:tav>
                                        <p:tav tm="100000">
                                          <p:val>
                                            <p:strVal val="#ppt_w"/>
                                          </p:val>
                                        </p:tav>
                                      </p:tavLst>
                                    </p:anim>
                                    <p:anim calcmode="lin" valueType="num">
                                      <p:cBhvr>
                                        <p:cTn id="34" dur="500" fill="hold"/>
                                        <p:tgtEl>
                                          <p:spTgt spid="81"/>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3" presetClass="entr" presetSubtype="10" fill="hold" nodeType="after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blinds(horizontal)">
                                      <p:cBhvr>
                                        <p:cTn id="38" dur="500"/>
                                        <p:tgtEl>
                                          <p:spTgt spid="86"/>
                                        </p:tgtEl>
                                      </p:cBhvr>
                                    </p:animEffect>
                                  </p:childTnLst>
                                </p:cTn>
                              </p:par>
                            </p:childTnLst>
                          </p:cTn>
                        </p:par>
                        <p:par>
                          <p:cTn id="39" fill="hold">
                            <p:stCondLst>
                              <p:cond delay="4000"/>
                            </p:stCondLst>
                            <p:childTnLst>
                              <p:par>
                                <p:cTn id="40" presetID="23" presetClass="entr" presetSubtype="16" fill="hold" grpId="0" nodeType="after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p:cTn id="42" dur="500" fill="hold"/>
                                        <p:tgtEl>
                                          <p:spTgt spid="80"/>
                                        </p:tgtEl>
                                        <p:attrNameLst>
                                          <p:attrName>ppt_w</p:attrName>
                                        </p:attrNameLst>
                                      </p:cBhvr>
                                      <p:tavLst>
                                        <p:tav tm="0">
                                          <p:val>
                                            <p:fltVal val="0"/>
                                          </p:val>
                                        </p:tav>
                                        <p:tav tm="100000">
                                          <p:val>
                                            <p:strVal val="#ppt_w"/>
                                          </p:val>
                                        </p:tav>
                                      </p:tavLst>
                                    </p:anim>
                                    <p:anim calcmode="lin" valueType="num">
                                      <p:cBhvr>
                                        <p:cTn id="43" dur="500" fill="hold"/>
                                        <p:tgtEl>
                                          <p:spTgt spid="80"/>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3" presetClass="entr" presetSubtype="10" fill="hold"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blinds(horizontal)">
                                      <p:cBhvr>
                                        <p:cTn id="47" dur="500"/>
                                        <p:tgtEl>
                                          <p:spTgt spid="95"/>
                                        </p:tgtEl>
                                      </p:cBhvr>
                                    </p:animEffect>
                                  </p:childTnLst>
                                </p:cTn>
                              </p:par>
                            </p:childTnLst>
                          </p:cTn>
                        </p:par>
                        <p:par>
                          <p:cTn id="48" fill="hold">
                            <p:stCondLst>
                              <p:cond delay="5000"/>
                            </p:stCondLst>
                            <p:childTnLst>
                              <p:par>
                                <p:cTn id="49" presetID="23" presetClass="entr" presetSubtype="16" fill="hold" grpId="0" nodeType="after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p:cTn id="51" dur="500" fill="hold"/>
                                        <p:tgtEl>
                                          <p:spTgt spid="84"/>
                                        </p:tgtEl>
                                        <p:attrNameLst>
                                          <p:attrName>ppt_w</p:attrName>
                                        </p:attrNameLst>
                                      </p:cBhvr>
                                      <p:tavLst>
                                        <p:tav tm="0">
                                          <p:val>
                                            <p:fltVal val="0"/>
                                          </p:val>
                                        </p:tav>
                                        <p:tav tm="100000">
                                          <p:val>
                                            <p:strVal val="#ppt_w"/>
                                          </p:val>
                                        </p:tav>
                                      </p:tavLst>
                                    </p:anim>
                                    <p:anim calcmode="lin" valueType="num">
                                      <p:cBhvr>
                                        <p:cTn id="52" dur="500" fill="hold"/>
                                        <p:tgtEl>
                                          <p:spTgt spid="84"/>
                                        </p:tgtEl>
                                        <p:attrNameLst>
                                          <p:attrName>ppt_h</p:attrName>
                                        </p:attrNameLst>
                                      </p:cBhvr>
                                      <p:tavLst>
                                        <p:tav tm="0">
                                          <p:val>
                                            <p:fltVal val="0"/>
                                          </p:val>
                                        </p:tav>
                                        <p:tav tm="100000">
                                          <p:val>
                                            <p:strVal val="#ppt_h"/>
                                          </p:val>
                                        </p:tav>
                                      </p:tavLst>
                                    </p:anim>
                                  </p:childTnLst>
                                </p:cTn>
                              </p:par>
                            </p:childTnLst>
                          </p:cTn>
                        </p:par>
                        <p:par>
                          <p:cTn id="53" fill="hold">
                            <p:stCondLst>
                              <p:cond delay="5500"/>
                            </p:stCondLst>
                            <p:childTnLst>
                              <p:par>
                                <p:cTn id="54" presetID="3" presetClass="entr" presetSubtype="10"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Effect transition="in" filter="blinds(horizontal)">
                                      <p:cBhvr>
                                        <p:cTn id="56" dur="500"/>
                                        <p:tgtEl>
                                          <p:spTgt spid="131"/>
                                        </p:tgtEl>
                                      </p:cBhvr>
                                    </p:animEffect>
                                  </p:childTnLst>
                                </p:cTn>
                              </p:par>
                            </p:childTnLst>
                          </p:cTn>
                        </p:par>
                        <p:par>
                          <p:cTn id="57" fill="hold">
                            <p:stCondLst>
                              <p:cond delay="6000"/>
                            </p:stCondLst>
                            <p:childTnLst>
                              <p:par>
                                <p:cTn id="58" presetID="23" presetClass="entr" presetSubtype="16" fill="hold" grpId="0" nodeType="afterEffect">
                                  <p:stCondLst>
                                    <p:cond delay="0"/>
                                  </p:stCondLst>
                                  <p:childTnLst>
                                    <p:set>
                                      <p:cBhvr>
                                        <p:cTn id="59" dur="1" fill="hold">
                                          <p:stCondLst>
                                            <p:cond delay="0"/>
                                          </p:stCondLst>
                                        </p:cTn>
                                        <p:tgtEl>
                                          <p:spTgt spid="85"/>
                                        </p:tgtEl>
                                        <p:attrNameLst>
                                          <p:attrName>style.visibility</p:attrName>
                                        </p:attrNameLst>
                                      </p:cBhvr>
                                      <p:to>
                                        <p:strVal val="visible"/>
                                      </p:to>
                                    </p:set>
                                    <p:anim calcmode="lin" valueType="num">
                                      <p:cBhvr>
                                        <p:cTn id="60" dur="500" fill="hold"/>
                                        <p:tgtEl>
                                          <p:spTgt spid="85"/>
                                        </p:tgtEl>
                                        <p:attrNameLst>
                                          <p:attrName>ppt_w</p:attrName>
                                        </p:attrNameLst>
                                      </p:cBhvr>
                                      <p:tavLst>
                                        <p:tav tm="0">
                                          <p:val>
                                            <p:fltVal val="0"/>
                                          </p:val>
                                        </p:tav>
                                        <p:tav tm="100000">
                                          <p:val>
                                            <p:strVal val="#ppt_w"/>
                                          </p:val>
                                        </p:tav>
                                      </p:tavLst>
                                    </p:anim>
                                    <p:anim calcmode="lin" valueType="num">
                                      <p:cBhvr>
                                        <p:cTn id="61" dur="500" fill="hold"/>
                                        <p:tgtEl>
                                          <p:spTgt spid="85"/>
                                        </p:tgtEl>
                                        <p:attrNameLst>
                                          <p:attrName>ppt_h</p:attrName>
                                        </p:attrNameLst>
                                      </p:cBhvr>
                                      <p:tavLst>
                                        <p:tav tm="0">
                                          <p:val>
                                            <p:fltVal val="0"/>
                                          </p:val>
                                        </p:tav>
                                        <p:tav tm="100000">
                                          <p:val>
                                            <p:strVal val="#ppt_h"/>
                                          </p:val>
                                        </p:tav>
                                      </p:tavLst>
                                    </p:anim>
                                  </p:childTnLst>
                                </p:cTn>
                              </p:par>
                            </p:childTnLst>
                          </p:cTn>
                        </p:par>
                        <p:par>
                          <p:cTn id="62" fill="hold">
                            <p:stCondLst>
                              <p:cond delay="6500"/>
                            </p:stCondLst>
                            <p:childTnLst>
                              <p:par>
                                <p:cTn id="63" presetID="3" presetClass="entr" presetSubtype="10" fill="hold" nodeType="afterEffect">
                                  <p:stCondLst>
                                    <p:cond delay="0"/>
                                  </p:stCondLst>
                                  <p:childTnLst>
                                    <p:set>
                                      <p:cBhvr>
                                        <p:cTn id="64" dur="1" fill="hold">
                                          <p:stCondLst>
                                            <p:cond delay="0"/>
                                          </p:stCondLst>
                                        </p:cTn>
                                        <p:tgtEl>
                                          <p:spTgt spid="113"/>
                                        </p:tgtEl>
                                        <p:attrNameLst>
                                          <p:attrName>style.visibility</p:attrName>
                                        </p:attrNameLst>
                                      </p:cBhvr>
                                      <p:to>
                                        <p:strVal val="visible"/>
                                      </p:to>
                                    </p:set>
                                    <p:animEffect transition="in" filter="blinds(horizontal)">
                                      <p:cBhvr>
                                        <p:cTn id="65"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1" grpId="0" animBg="1"/>
      <p:bldP spid="82" grpId="0" animBg="1"/>
      <p:bldP spid="83" grpId="0" animBg="1"/>
      <p:bldP spid="84" grpId="0" animBg="1"/>
      <p:bldP spid="8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28" name="组合 9"/>
          <p:cNvGrpSpPr/>
          <p:nvPr/>
        </p:nvGrpSpPr>
        <p:grpSpPr>
          <a:xfrm>
            <a:off x="1447800" y="1276350"/>
            <a:ext cx="1122734" cy="1071225"/>
            <a:chOff x="3148013" y="2374900"/>
            <a:chExt cx="1857375" cy="1851025"/>
          </a:xfrm>
          <a:effectLst/>
        </p:grpSpPr>
        <p:grpSp>
          <p:nvGrpSpPr>
            <p:cNvPr id="29" name="Group 20"/>
            <p:cNvGrpSpPr>
              <a:grpSpLocks/>
            </p:cNvGrpSpPr>
            <p:nvPr/>
          </p:nvGrpSpPr>
          <p:grpSpPr bwMode="auto">
            <a:xfrm>
              <a:off x="3148013" y="2374900"/>
              <a:ext cx="1857375" cy="1851025"/>
              <a:chOff x="549" y="2205"/>
              <a:chExt cx="1406" cy="1402"/>
            </a:xfrm>
          </p:grpSpPr>
          <p:sp>
            <p:nvSpPr>
              <p:cNvPr id="32" name="Oval 21"/>
              <p:cNvSpPr>
                <a:spLocks noChangeArrowheads="1"/>
              </p:cNvSpPr>
              <p:nvPr/>
            </p:nvSpPr>
            <p:spPr bwMode="auto">
              <a:xfrm>
                <a:off x="549" y="2205"/>
                <a:ext cx="1406" cy="1402"/>
              </a:xfrm>
              <a:prstGeom prst="ellipse">
                <a:avLst/>
              </a:prstGeom>
              <a:solidFill>
                <a:schemeClr val="bg1">
                  <a:lumMod val="65000"/>
                </a:schemeClr>
              </a:solidFill>
              <a:ln w="9525" algn="ctr">
                <a:noFill/>
                <a:round/>
                <a:headEnd/>
                <a:tailEnd/>
              </a:ln>
            </p:spPr>
            <p:txBody>
              <a:bodyPr wrap="none" anchor="ctr"/>
              <a:lstStyle/>
              <a:p>
                <a:endParaRPr lang="zh-CN" altLang="en-US" sz="1200" b="0">
                  <a:solidFill>
                    <a:schemeClr val="bg1"/>
                  </a:solidFill>
                  <a:latin typeface="微软雅黑" pitchFamily="34" charset="-122"/>
                </a:endParaRPr>
              </a:p>
            </p:txBody>
          </p:sp>
          <p:sp>
            <p:nvSpPr>
              <p:cNvPr id="33" name="Oval 22"/>
              <p:cNvSpPr>
                <a:spLocks noChangeArrowheads="1"/>
              </p:cNvSpPr>
              <p:nvPr/>
            </p:nvSpPr>
            <p:spPr bwMode="auto">
              <a:xfrm>
                <a:off x="827" y="2381"/>
                <a:ext cx="236" cy="235"/>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b="0">
                  <a:solidFill>
                    <a:schemeClr val="bg1"/>
                  </a:solidFill>
                  <a:latin typeface="微软雅黑" pitchFamily="34" charset="-122"/>
                </a:endParaRPr>
              </a:p>
            </p:txBody>
          </p:sp>
        </p:grpSp>
        <p:sp>
          <p:nvSpPr>
            <p:cNvPr id="30" name="Text Box 23"/>
            <p:cNvSpPr txBox="1">
              <a:spLocks noChangeArrowheads="1"/>
            </p:cNvSpPr>
            <p:nvPr/>
          </p:nvSpPr>
          <p:spPr bwMode="auto">
            <a:xfrm>
              <a:off x="3540341" y="2801319"/>
              <a:ext cx="984386" cy="1010463"/>
            </a:xfrm>
            <a:prstGeom prst="rect">
              <a:avLst/>
            </a:prstGeom>
            <a:noFill/>
            <a:ln w="9525">
              <a:noFill/>
              <a:miter lim="800000"/>
              <a:headEnd/>
              <a:tailEnd/>
            </a:ln>
          </p:spPr>
          <p:txBody>
            <a:bodyPr wrap="none">
              <a:spAutoFit/>
            </a:bodyPr>
            <a:lstStyle/>
            <a:p>
              <a:pPr algn="ctr"/>
              <a:r>
                <a:rPr kumimoji="1" lang="zh-CN" altLang="en-US" sz="1600" b="1" dirty="0" smtClean="0">
                  <a:latin typeface="微软雅黑" pitchFamily="34" charset="-122"/>
                  <a:ea typeface="微软雅黑" pitchFamily="34" charset="-122"/>
                </a:rPr>
                <a:t>添加</a:t>
              </a:r>
              <a:endParaRPr kumimoji="1" lang="en-US" altLang="zh-CN" sz="1600" b="1" dirty="0" smtClean="0">
                <a:latin typeface="微软雅黑" pitchFamily="34" charset="-122"/>
                <a:ea typeface="微软雅黑" pitchFamily="34" charset="-122"/>
              </a:endParaRPr>
            </a:p>
            <a:p>
              <a:pPr algn="ctr"/>
              <a:r>
                <a:rPr kumimoji="1" lang="zh-CN" altLang="en-US" sz="1600" b="1" dirty="0" smtClean="0">
                  <a:latin typeface="微软雅黑" pitchFamily="34" charset="-122"/>
                  <a:ea typeface="微软雅黑" pitchFamily="34" charset="-122"/>
                </a:rPr>
                <a:t>标题</a:t>
              </a:r>
              <a:endParaRPr kumimoji="1" lang="en-US" altLang="ko-KR" sz="1600" b="1" dirty="0">
                <a:latin typeface="微软雅黑" pitchFamily="34" charset="-122"/>
                <a:ea typeface="微软雅黑" pitchFamily="34" charset="-122"/>
              </a:endParaRPr>
            </a:p>
          </p:txBody>
        </p:sp>
        <p:sp>
          <p:nvSpPr>
            <p:cNvPr id="31" name="Freeform 24"/>
            <p:cNvSpPr>
              <a:spLocks/>
            </p:cNvSpPr>
            <p:nvPr/>
          </p:nvSpPr>
          <p:spPr bwMode="auto">
            <a:xfrm>
              <a:off x="3276601" y="2406650"/>
              <a:ext cx="1584325" cy="525463"/>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a:solidFill>
                  <a:schemeClr val="bg1"/>
                </a:solidFill>
              </a:endParaRPr>
            </a:p>
          </p:txBody>
        </p:sp>
      </p:grpSp>
      <p:grpSp>
        <p:nvGrpSpPr>
          <p:cNvPr id="34" name="组合 46"/>
          <p:cNvGrpSpPr/>
          <p:nvPr/>
        </p:nvGrpSpPr>
        <p:grpSpPr>
          <a:xfrm rot="16200000">
            <a:off x="1871381" y="2356509"/>
            <a:ext cx="2460366" cy="1214447"/>
            <a:chOff x="2538413" y="3297237"/>
            <a:chExt cx="4219575" cy="1562100"/>
          </a:xfrm>
        </p:grpSpPr>
        <p:sp>
          <p:nvSpPr>
            <p:cNvPr id="35" name="Freeform 3"/>
            <p:cNvSpPr>
              <a:spLocks/>
            </p:cNvSpPr>
            <p:nvPr/>
          </p:nvSpPr>
          <p:spPr bwMode="gray">
            <a:xfrm>
              <a:off x="2538413" y="3362325"/>
              <a:ext cx="1900237" cy="1376362"/>
            </a:xfrm>
            <a:custGeom>
              <a:avLst/>
              <a:gdLst>
                <a:gd name="T0" fmla="*/ 0 w 735"/>
                <a:gd name="T1" fmla="*/ 0 h 532"/>
                <a:gd name="T2" fmla="*/ 987606 w 735"/>
                <a:gd name="T3" fmla="*/ 522604 h 532"/>
                <a:gd name="T4" fmla="*/ 1491751 w 735"/>
                <a:gd name="T5" fmla="*/ 522604 h 532"/>
                <a:gd name="T6" fmla="*/ 1646872 w 735"/>
                <a:gd name="T7" fmla="*/ 644199 h 532"/>
                <a:gd name="T8" fmla="*/ 1652043 w 735"/>
                <a:gd name="T9" fmla="*/ 1040033 h 532"/>
                <a:gd name="T10" fmla="*/ 1546043 w 735"/>
                <a:gd name="T11" fmla="*/ 1034858 h 532"/>
                <a:gd name="T12" fmla="*/ 1729604 w 735"/>
                <a:gd name="T13" fmla="*/ 1376362 h 532"/>
                <a:gd name="T14" fmla="*/ 1900237 w 735"/>
                <a:gd name="T15" fmla="*/ 1040033 h 532"/>
                <a:gd name="T16" fmla="*/ 1799408 w 735"/>
                <a:gd name="T17" fmla="*/ 1040033 h 532"/>
                <a:gd name="T18" fmla="*/ 1794237 w 735"/>
                <a:gd name="T19" fmla="*/ 584695 h 532"/>
                <a:gd name="T20" fmla="*/ 1592580 w 735"/>
                <a:gd name="T21" fmla="*/ 388072 h 532"/>
                <a:gd name="T22" fmla="*/ 866094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36" name="Freeform 4"/>
            <p:cNvSpPr>
              <a:spLocks/>
            </p:cNvSpPr>
            <p:nvPr/>
          </p:nvSpPr>
          <p:spPr bwMode="gray">
            <a:xfrm>
              <a:off x="4457700" y="3297237"/>
              <a:ext cx="366713" cy="1562100"/>
            </a:xfrm>
            <a:custGeom>
              <a:avLst/>
              <a:gdLst>
                <a:gd name="T0" fmla="*/ 95552 w 142"/>
                <a:gd name="T1" fmla="*/ 2586 h 604"/>
                <a:gd name="T2" fmla="*/ 116212 w 142"/>
                <a:gd name="T3" fmla="*/ 1220714 h 604"/>
                <a:gd name="T4" fmla="*/ 0 w 142"/>
                <a:gd name="T5" fmla="*/ 1225886 h 604"/>
                <a:gd name="T6" fmla="*/ 185939 w 142"/>
                <a:gd name="T7" fmla="*/ 1562100 h 604"/>
                <a:gd name="T8" fmla="*/ 366713 w 142"/>
                <a:gd name="T9" fmla="*/ 1225886 h 604"/>
                <a:gd name="T10" fmla="*/ 258249 w 142"/>
                <a:gd name="T11" fmla="*/ 1225886 h 604"/>
                <a:gd name="T12" fmla="*/ 255666 w 142"/>
                <a:gd name="T13" fmla="*/ 0 h 604"/>
                <a:gd name="T14" fmla="*/ 95552 w 142"/>
                <a:gd name="T15" fmla="*/ 258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sp>
          <p:nvSpPr>
            <p:cNvPr id="37" name="Freeform 5"/>
            <p:cNvSpPr>
              <a:spLocks/>
            </p:cNvSpPr>
            <p:nvPr/>
          </p:nvSpPr>
          <p:spPr bwMode="gray">
            <a:xfrm flipH="1">
              <a:off x="4857750" y="3362325"/>
              <a:ext cx="1900238" cy="1376362"/>
            </a:xfrm>
            <a:custGeom>
              <a:avLst/>
              <a:gdLst>
                <a:gd name="T0" fmla="*/ 0 w 735"/>
                <a:gd name="T1" fmla="*/ 0 h 532"/>
                <a:gd name="T2" fmla="*/ 987607 w 735"/>
                <a:gd name="T3" fmla="*/ 522604 h 532"/>
                <a:gd name="T4" fmla="*/ 1491752 w 735"/>
                <a:gd name="T5" fmla="*/ 522604 h 532"/>
                <a:gd name="T6" fmla="*/ 1646873 w 735"/>
                <a:gd name="T7" fmla="*/ 644199 h 532"/>
                <a:gd name="T8" fmla="*/ 1652044 w 735"/>
                <a:gd name="T9" fmla="*/ 1040033 h 532"/>
                <a:gd name="T10" fmla="*/ 1546044 w 735"/>
                <a:gd name="T11" fmla="*/ 1034858 h 532"/>
                <a:gd name="T12" fmla="*/ 1729604 w 735"/>
                <a:gd name="T13" fmla="*/ 1376362 h 532"/>
                <a:gd name="T14" fmla="*/ 1900238 w 735"/>
                <a:gd name="T15" fmla="*/ 1040033 h 532"/>
                <a:gd name="T16" fmla="*/ 1799409 w 735"/>
                <a:gd name="T17" fmla="*/ 1040033 h 532"/>
                <a:gd name="T18" fmla="*/ 1794238 w 735"/>
                <a:gd name="T19" fmla="*/ 584695 h 532"/>
                <a:gd name="T20" fmla="*/ 1592581 w 735"/>
                <a:gd name="T21" fmla="*/ 388072 h 532"/>
                <a:gd name="T22" fmla="*/ 866095 w 735"/>
                <a:gd name="T23" fmla="*/ 385485 h 532"/>
                <a:gd name="T24" fmla="*/ 178390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cap="flat" cmpd="sng">
              <a:noFill/>
              <a:prstDash val="solid"/>
              <a:round/>
              <a:headEnd type="none" w="med" len="med"/>
              <a:tailEnd type="none" w="med" len="med"/>
            </a:ln>
          </p:spPr>
          <p:txBody>
            <a:bodyPr wrap="none" anchor="ctr"/>
            <a:lstStyle/>
            <a:p>
              <a:endParaRPr lang="zh-CN" altLang="en-US"/>
            </a:p>
          </p:txBody>
        </p:sp>
      </p:grpSp>
      <p:sp>
        <p:nvSpPr>
          <p:cNvPr id="38" name="AutoShape 2"/>
          <p:cNvSpPr>
            <a:spLocks noChangeArrowheads="1"/>
          </p:cNvSpPr>
          <p:nvPr/>
        </p:nvSpPr>
        <p:spPr bwMode="auto">
          <a:xfrm>
            <a:off x="3784988" y="1428750"/>
            <a:ext cx="4429156" cy="2966296"/>
          </a:xfrm>
          <a:prstGeom prst="roundRect">
            <a:avLst>
              <a:gd name="adj" fmla="val 5856"/>
            </a:avLst>
          </a:prstGeom>
          <a:solidFill>
            <a:srgbClr val="FFFFFF">
              <a:alpha val="50196"/>
            </a:srgbClr>
          </a:solidFill>
          <a:ln w="9525">
            <a:solidFill>
              <a:srgbClr val="000000"/>
            </a:solidFill>
            <a:prstDash val="dash"/>
            <a:round/>
            <a:headEnd/>
            <a:tailEnd/>
          </a:ln>
        </p:spPr>
        <p:txBody>
          <a:bodyPr wrap="none" anchor="ctr"/>
          <a:lstStyle/>
          <a:p>
            <a:endParaRPr lang="zh-CN" altLang="en-US" sz="1600">
              <a:ea typeface="宋体" charset="-122"/>
            </a:endParaRPr>
          </a:p>
        </p:txBody>
      </p:sp>
      <p:grpSp>
        <p:nvGrpSpPr>
          <p:cNvPr id="39" name="组合 38"/>
          <p:cNvGrpSpPr/>
          <p:nvPr/>
        </p:nvGrpSpPr>
        <p:grpSpPr>
          <a:xfrm>
            <a:off x="1447800" y="2463409"/>
            <a:ext cx="1122734" cy="1071225"/>
            <a:chOff x="1315666" y="2981331"/>
            <a:chExt cx="1290982" cy="1286567"/>
          </a:xfrm>
        </p:grpSpPr>
        <p:sp>
          <p:nvSpPr>
            <p:cNvPr id="40" name="Oval 21"/>
            <p:cNvSpPr>
              <a:spLocks noChangeArrowheads="1"/>
            </p:cNvSpPr>
            <p:nvPr/>
          </p:nvSpPr>
          <p:spPr bwMode="auto">
            <a:xfrm>
              <a:off x="1315666" y="2981331"/>
              <a:ext cx="1290982" cy="1286567"/>
            </a:xfrm>
            <a:prstGeom prst="ellipse">
              <a:avLst/>
            </a:prstGeom>
            <a:solidFill>
              <a:schemeClr val="accent1"/>
            </a:solidFill>
            <a:ln w="9525" algn="ctr">
              <a:noFill/>
              <a:round/>
              <a:headEnd/>
              <a:tailEnd/>
            </a:ln>
          </p:spPr>
          <p:txBody>
            <a:bodyPr wrap="none" anchor="ctr"/>
            <a:lstStyle/>
            <a:p>
              <a:endParaRPr lang="zh-CN" altLang="en-US" sz="1200" b="0">
                <a:solidFill>
                  <a:schemeClr val="bg1"/>
                </a:solidFill>
                <a:latin typeface="微软雅黑" pitchFamily="34" charset="-122"/>
              </a:endParaRPr>
            </a:p>
          </p:txBody>
        </p:sp>
        <p:sp>
          <p:nvSpPr>
            <p:cNvPr id="41" name="Oval 22"/>
            <p:cNvSpPr>
              <a:spLocks noChangeArrowheads="1"/>
            </p:cNvSpPr>
            <p:nvPr/>
          </p:nvSpPr>
          <p:spPr bwMode="auto">
            <a:xfrm>
              <a:off x="1662316" y="3124818"/>
              <a:ext cx="216694" cy="215651"/>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200" b="0">
                <a:solidFill>
                  <a:schemeClr val="bg1"/>
                </a:solidFill>
                <a:latin typeface="微软雅黑" pitchFamily="34" charset="-122"/>
              </a:endParaRPr>
            </a:p>
          </p:txBody>
        </p:sp>
        <p:sp>
          <p:nvSpPr>
            <p:cNvPr id="42" name="Text Box 23"/>
            <p:cNvSpPr txBox="1">
              <a:spLocks noChangeArrowheads="1"/>
            </p:cNvSpPr>
            <p:nvPr/>
          </p:nvSpPr>
          <p:spPr bwMode="auto">
            <a:xfrm>
              <a:off x="1590439" y="3254169"/>
              <a:ext cx="727509" cy="702329"/>
            </a:xfrm>
            <a:prstGeom prst="rect">
              <a:avLst/>
            </a:prstGeom>
            <a:noFill/>
            <a:ln w="9525">
              <a:noFill/>
              <a:miter lim="800000"/>
              <a:headEnd/>
              <a:tailEnd/>
            </a:ln>
          </p:spPr>
          <p:txBody>
            <a:bodyPr wrap="square">
              <a:spAutoFit/>
            </a:bodyPr>
            <a:lstStyle/>
            <a:p>
              <a:pPr algn="ctr"/>
              <a:r>
                <a:rPr kumimoji="1" lang="zh-CN" altLang="en-US" sz="1600" b="1" dirty="0" smtClean="0">
                  <a:solidFill>
                    <a:schemeClr val="bg1"/>
                  </a:solidFill>
                  <a:latin typeface="微软雅黑" pitchFamily="34" charset="-122"/>
                  <a:ea typeface="微软雅黑" pitchFamily="34" charset="-122"/>
                </a:rPr>
                <a:t>添加</a:t>
              </a:r>
              <a:endParaRPr kumimoji="1" lang="en-US" altLang="zh-CN" sz="1600" b="1" dirty="0" smtClean="0">
                <a:solidFill>
                  <a:schemeClr val="bg1"/>
                </a:solidFill>
                <a:latin typeface="微软雅黑" pitchFamily="34" charset="-122"/>
                <a:ea typeface="微软雅黑" pitchFamily="34" charset="-122"/>
              </a:endParaRPr>
            </a:p>
            <a:p>
              <a:pPr algn="ctr"/>
              <a:r>
                <a:rPr kumimoji="1" lang="zh-CN" altLang="en-US" sz="1600" b="1" dirty="0" smtClean="0">
                  <a:solidFill>
                    <a:schemeClr val="bg1"/>
                  </a:solidFill>
                  <a:latin typeface="微软雅黑" pitchFamily="34" charset="-122"/>
                  <a:ea typeface="微软雅黑" pitchFamily="34" charset="-122"/>
                </a:rPr>
                <a:t>标题</a:t>
              </a:r>
              <a:endParaRPr kumimoji="1" lang="en-US" altLang="ko-KR" sz="1600" b="1" dirty="0">
                <a:solidFill>
                  <a:schemeClr val="bg1"/>
                </a:solidFill>
                <a:latin typeface="微软雅黑" pitchFamily="34" charset="-122"/>
                <a:ea typeface="微软雅黑" pitchFamily="34" charset="-122"/>
              </a:endParaRPr>
            </a:p>
          </p:txBody>
        </p:sp>
        <p:sp>
          <p:nvSpPr>
            <p:cNvPr id="43" name="Freeform 24"/>
            <p:cNvSpPr>
              <a:spLocks/>
            </p:cNvSpPr>
            <p:nvPr/>
          </p:nvSpPr>
          <p:spPr bwMode="auto">
            <a:xfrm>
              <a:off x="1416247" y="3000938"/>
              <a:ext cx="1101196" cy="365226"/>
            </a:xfrm>
            <a:custGeom>
              <a:avLst/>
              <a:gdLst>
                <a:gd name="T0" fmla="*/ 0 w 4756"/>
                <a:gd name="T1" fmla="*/ 70 h 1576"/>
                <a:gd name="T2" fmla="*/ 2 w 4756"/>
                <a:gd name="T3" fmla="*/ 64 h 1576"/>
                <a:gd name="T4" fmla="*/ 5 w 4756"/>
                <a:gd name="T5" fmla="*/ 60 h 1576"/>
                <a:gd name="T6" fmla="*/ 8 w 4756"/>
                <a:gd name="T7" fmla="*/ 55 h 1576"/>
                <a:gd name="T8" fmla="*/ 10 w 4756"/>
                <a:gd name="T9" fmla="*/ 50 h 1576"/>
                <a:gd name="T10" fmla="*/ 14 w 4756"/>
                <a:gd name="T11" fmla="*/ 46 h 1576"/>
                <a:gd name="T12" fmla="*/ 17 w 4756"/>
                <a:gd name="T13" fmla="*/ 41 h 1576"/>
                <a:gd name="T14" fmla="*/ 21 w 4756"/>
                <a:gd name="T15" fmla="*/ 37 h 1576"/>
                <a:gd name="T16" fmla="*/ 24 w 4756"/>
                <a:gd name="T17" fmla="*/ 33 h 1576"/>
                <a:gd name="T18" fmla="*/ 26 w 4756"/>
                <a:gd name="T19" fmla="*/ 32 h 1576"/>
                <a:gd name="T20" fmla="*/ 30 w 4756"/>
                <a:gd name="T21" fmla="*/ 28 h 1576"/>
                <a:gd name="T22" fmla="*/ 35 w 4756"/>
                <a:gd name="T23" fmla="*/ 24 h 1576"/>
                <a:gd name="T24" fmla="*/ 39 w 4756"/>
                <a:gd name="T25" fmla="*/ 21 h 1576"/>
                <a:gd name="T26" fmla="*/ 43 w 4756"/>
                <a:gd name="T27" fmla="*/ 18 h 1576"/>
                <a:gd name="T28" fmla="*/ 48 w 4756"/>
                <a:gd name="T29" fmla="*/ 15 h 1576"/>
                <a:gd name="T30" fmla="*/ 53 w 4756"/>
                <a:gd name="T31" fmla="*/ 12 h 1576"/>
                <a:gd name="T32" fmla="*/ 58 w 4756"/>
                <a:gd name="T33" fmla="*/ 10 h 1576"/>
                <a:gd name="T34" fmla="*/ 60 w 4756"/>
                <a:gd name="T35" fmla="*/ 9 h 1576"/>
                <a:gd name="T36" fmla="*/ 66 w 4756"/>
                <a:gd name="T37" fmla="*/ 7 h 1576"/>
                <a:gd name="T38" fmla="*/ 71 w 4756"/>
                <a:gd name="T39" fmla="*/ 5 h 1576"/>
                <a:gd name="T40" fmla="*/ 76 w 4756"/>
                <a:gd name="T41" fmla="*/ 4 h 1576"/>
                <a:gd name="T42" fmla="*/ 82 w 4756"/>
                <a:gd name="T43" fmla="*/ 2 h 1576"/>
                <a:gd name="T44" fmla="*/ 87 w 4756"/>
                <a:gd name="T45" fmla="*/ 1 h 1576"/>
                <a:gd name="T46" fmla="*/ 93 w 4756"/>
                <a:gd name="T47" fmla="*/ 1 h 1576"/>
                <a:gd name="T48" fmla="*/ 99 w 4756"/>
                <a:gd name="T49" fmla="*/ 0 h 1576"/>
                <a:gd name="T50" fmla="*/ 105 w 4756"/>
                <a:gd name="T51" fmla="*/ 0 h 1576"/>
                <a:gd name="T52" fmla="*/ 108 w 4756"/>
                <a:gd name="T53" fmla="*/ 0 h 1576"/>
                <a:gd name="T54" fmla="*/ 114 w 4756"/>
                <a:gd name="T55" fmla="*/ 0 h 1576"/>
                <a:gd name="T56" fmla="*/ 119 w 4756"/>
                <a:gd name="T57" fmla="*/ 1 h 1576"/>
                <a:gd name="T58" fmla="*/ 125 w 4756"/>
                <a:gd name="T59" fmla="*/ 2 h 1576"/>
                <a:gd name="T60" fmla="*/ 131 w 4756"/>
                <a:gd name="T61" fmla="*/ 3 h 1576"/>
                <a:gd name="T62" fmla="*/ 136 w 4756"/>
                <a:gd name="T63" fmla="*/ 4 h 1576"/>
                <a:gd name="T64" fmla="*/ 141 w 4756"/>
                <a:gd name="T65" fmla="*/ 6 h 1576"/>
                <a:gd name="T66" fmla="*/ 146 w 4756"/>
                <a:gd name="T67" fmla="*/ 8 h 1576"/>
                <a:gd name="T68" fmla="*/ 149 w 4756"/>
                <a:gd name="T69" fmla="*/ 9 h 1576"/>
                <a:gd name="T70" fmla="*/ 154 w 4756"/>
                <a:gd name="T71" fmla="*/ 11 h 1576"/>
                <a:gd name="T72" fmla="*/ 159 w 4756"/>
                <a:gd name="T73" fmla="*/ 14 h 1576"/>
                <a:gd name="T74" fmla="*/ 164 w 4756"/>
                <a:gd name="T75" fmla="*/ 17 h 1576"/>
                <a:gd name="T76" fmla="*/ 168 w 4756"/>
                <a:gd name="T77" fmla="*/ 19 h 1576"/>
                <a:gd name="T78" fmla="*/ 173 w 4756"/>
                <a:gd name="T79" fmla="*/ 23 h 1576"/>
                <a:gd name="T80" fmla="*/ 177 w 4756"/>
                <a:gd name="T81" fmla="*/ 26 h 1576"/>
                <a:gd name="T82" fmla="*/ 181 w 4756"/>
                <a:gd name="T83" fmla="*/ 30 h 1576"/>
                <a:gd name="T84" fmla="*/ 185 w 4756"/>
                <a:gd name="T85" fmla="*/ 33 h 1576"/>
                <a:gd name="T86" fmla="*/ 187 w 4756"/>
                <a:gd name="T87" fmla="*/ 35 h 1576"/>
                <a:gd name="T88" fmla="*/ 191 w 4756"/>
                <a:gd name="T89" fmla="*/ 39 h 1576"/>
                <a:gd name="T90" fmla="*/ 194 w 4756"/>
                <a:gd name="T91" fmla="*/ 44 h 1576"/>
                <a:gd name="T92" fmla="*/ 197 w 4756"/>
                <a:gd name="T93" fmla="*/ 48 h 1576"/>
                <a:gd name="T94" fmla="*/ 200 w 4756"/>
                <a:gd name="T95" fmla="*/ 53 h 1576"/>
                <a:gd name="T96" fmla="*/ 203 w 4756"/>
                <a:gd name="T97" fmla="*/ 57 h 1576"/>
                <a:gd name="T98" fmla="*/ 206 w 4756"/>
                <a:gd name="T99" fmla="*/ 62 h 1576"/>
                <a:gd name="T100" fmla="*/ 208 w 4756"/>
                <a:gd name="T101" fmla="*/ 67 h 1576"/>
                <a:gd name="T102" fmla="*/ 0 w 4756"/>
                <a:gd name="T103" fmla="*/ 7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endParaRPr lang="zh-CN" altLang="en-US" sz="1200">
                <a:solidFill>
                  <a:schemeClr val="bg1"/>
                </a:solidFill>
              </a:endParaRPr>
            </a:p>
          </p:txBody>
        </p:sp>
      </p:grpSp>
      <p:grpSp>
        <p:nvGrpSpPr>
          <p:cNvPr id="44" name="组合 43"/>
          <p:cNvGrpSpPr/>
          <p:nvPr/>
        </p:nvGrpSpPr>
        <p:grpSpPr>
          <a:xfrm>
            <a:off x="1457501" y="3611096"/>
            <a:ext cx="1117072" cy="1070657"/>
            <a:chOff x="1325365" y="4410092"/>
            <a:chExt cx="1284471" cy="1285884"/>
          </a:xfrm>
        </p:grpSpPr>
        <p:grpSp>
          <p:nvGrpSpPr>
            <p:cNvPr id="45" name="Group 78"/>
            <p:cNvGrpSpPr>
              <a:grpSpLocks/>
            </p:cNvGrpSpPr>
            <p:nvPr/>
          </p:nvGrpSpPr>
          <p:grpSpPr bwMode="auto">
            <a:xfrm>
              <a:off x="1325365" y="4410092"/>
              <a:ext cx="1284471" cy="1285884"/>
              <a:chOff x="2335" y="1139"/>
              <a:chExt cx="1089" cy="1089"/>
            </a:xfrm>
          </p:grpSpPr>
          <p:sp>
            <p:nvSpPr>
              <p:cNvPr id="47" name="Oval 79"/>
              <p:cNvSpPr>
                <a:spLocks noChangeArrowheads="1"/>
              </p:cNvSpPr>
              <p:nvPr/>
            </p:nvSpPr>
            <p:spPr bwMode="auto">
              <a:xfrm>
                <a:off x="2335" y="1139"/>
                <a:ext cx="1089" cy="1089"/>
              </a:xfrm>
              <a:prstGeom prst="ellipse">
                <a:avLst/>
              </a:prstGeom>
              <a:solidFill>
                <a:schemeClr val="accent2"/>
              </a:solidFill>
              <a:ln w="9525" algn="ctr">
                <a:noFill/>
                <a:round/>
                <a:headEnd/>
                <a:tailEnd/>
              </a:ln>
            </p:spPr>
            <p:txBody>
              <a:bodyPr wrap="none" anchor="ctr"/>
              <a:lstStyle/>
              <a:p>
                <a:endParaRPr lang="zh-CN" altLang="en-US" sz="1600" b="0">
                  <a:solidFill>
                    <a:schemeClr val="bg2"/>
                  </a:solidFill>
                </a:endParaRPr>
              </a:p>
            </p:txBody>
          </p:sp>
          <p:grpSp>
            <p:nvGrpSpPr>
              <p:cNvPr id="48" name="Group 80"/>
              <p:cNvGrpSpPr>
                <a:grpSpLocks/>
              </p:cNvGrpSpPr>
              <p:nvPr/>
            </p:nvGrpSpPr>
            <p:grpSpPr bwMode="auto">
              <a:xfrm>
                <a:off x="2433" y="1168"/>
                <a:ext cx="902" cy="297"/>
                <a:chOff x="1438" y="1842"/>
                <a:chExt cx="901" cy="296"/>
              </a:xfrm>
            </p:grpSpPr>
            <p:sp>
              <p:nvSpPr>
                <p:cNvPr id="49" name="Freeform 81"/>
                <p:cNvSpPr>
                  <a:spLocks/>
                </p:cNvSpPr>
                <p:nvPr/>
              </p:nvSpPr>
              <p:spPr bwMode="auto">
                <a:xfrm>
                  <a:off x="1438" y="1842"/>
                  <a:ext cx="901"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a:defRPr/>
                  </a:pPr>
                  <a:endParaRPr lang="zh-CN" altLang="en-US" sz="1600" b="0">
                    <a:solidFill>
                      <a:schemeClr val="bg2"/>
                    </a:solidFill>
                  </a:endParaRPr>
                </a:p>
              </p:txBody>
            </p:sp>
            <p:sp>
              <p:nvSpPr>
                <p:cNvPr id="50" name="Oval 8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sz="1600" b="0">
                    <a:solidFill>
                      <a:schemeClr val="bg2"/>
                    </a:solidFill>
                  </a:endParaRPr>
                </a:p>
              </p:txBody>
            </p:sp>
          </p:grpSp>
        </p:grpSp>
        <p:sp>
          <p:nvSpPr>
            <p:cNvPr id="46" name="Text Box 23"/>
            <p:cNvSpPr txBox="1">
              <a:spLocks noChangeArrowheads="1"/>
            </p:cNvSpPr>
            <p:nvPr/>
          </p:nvSpPr>
          <p:spPr bwMode="auto">
            <a:xfrm>
              <a:off x="1585677" y="4695844"/>
              <a:ext cx="727509" cy="702328"/>
            </a:xfrm>
            <a:prstGeom prst="rect">
              <a:avLst/>
            </a:prstGeom>
            <a:noFill/>
            <a:ln w="9525">
              <a:noFill/>
              <a:miter lim="800000"/>
              <a:headEnd/>
              <a:tailEnd/>
            </a:ln>
          </p:spPr>
          <p:txBody>
            <a:bodyPr wrap="square">
              <a:spAutoFit/>
            </a:bodyPr>
            <a:lstStyle/>
            <a:p>
              <a:pPr algn="ctr"/>
              <a:r>
                <a:rPr kumimoji="1" lang="zh-CN" altLang="en-US" sz="1600" b="1" dirty="0" smtClean="0">
                  <a:solidFill>
                    <a:schemeClr val="bg1"/>
                  </a:solidFill>
                  <a:latin typeface="微软雅黑" pitchFamily="34" charset="-122"/>
                  <a:ea typeface="微软雅黑" pitchFamily="34" charset="-122"/>
                </a:rPr>
                <a:t>添加</a:t>
              </a:r>
              <a:endParaRPr kumimoji="1" lang="en-US" altLang="zh-CN" sz="1600" b="1" dirty="0" smtClean="0">
                <a:solidFill>
                  <a:schemeClr val="bg1"/>
                </a:solidFill>
                <a:latin typeface="微软雅黑" pitchFamily="34" charset="-122"/>
                <a:ea typeface="微软雅黑" pitchFamily="34" charset="-122"/>
              </a:endParaRPr>
            </a:p>
            <a:p>
              <a:pPr algn="ctr"/>
              <a:r>
                <a:rPr kumimoji="1" lang="zh-CN" altLang="en-US" sz="1600" b="1" dirty="0" smtClean="0">
                  <a:solidFill>
                    <a:schemeClr val="bg1"/>
                  </a:solidFill>
                  <a:latin typeface="微软雅黑" pitchFamily="34" charset="-122"/>
                  <a:ea typeface="微软雅黑" pitchFamily="34" charset="-122"/>
                </a:rPr>
                <a:t>标题</a:t>
              </a:r>
              <a:endParaRPr kumimoji="1" lang="en-US" altLang="ko-KR" sz="1600" b="1" dirty="0">
                <a:solidFill>
                  <a:schemeClr val="bg1"/>
                </a:solidFill>
                <a:latin typeface="微软雅黑" pitchFamily="34" charset="-122"/>
                <a:ea typeface="微软雅黑" pitchFamily="34" charset="-122"/>
              </a:endParaRPr>
            </a:p>
          </p:txBody>
        </p:sp>
      </p:grpSp>
      <p:sp>
        <p:nvSpPr>
          <p:cNvPr id="51" name="TextBox 50"/>
          <p:cNvSpPr txBox="1"/>
          <p:nvPr/>
        </p:nvSpPr>
        <p:spPr>
          <a:xfrm>
            <a:off x="3886200" y="1581150"/>
            <a:ext cx="4143404" cy="1815882"/>
          </a:xfrm>
          <a:prstGeom prst="rect">
            <a:avLst/>
          </a:prstGeom>
          <a:noFill/>
        </p:spPr>
        <p:txBody>
          <a:bodyPr wrap="square" rtlCol="0">
            <a:spAutoFit/>
          </a:bodyPr>
          <a:lstStyle/>
          <a:p>
            <a:r>
              <a:rPr lang="zh-CN" altLang="en-US" sz="1600" b="0" dirty="0" smtClean="0">
                <a:solidFill>
                  <a:srgbClr val="000000"/>
                </a:solidFill>
                <a:latin typeface="Arial" charset="0"/>
                <a:ea typeface="宋体" charset="-122"/>
              </a:rPr>
              <a:t>       点击</a:t>
            </a:r>
            <a:r>
              <a:rPr lang="zh-CN" altLang="en-US" sz="1600" b="0" dirty="0">
                <a:solidFill>
                  <a:srgbClr val="000000"/>
                </a:solidFill>
                <a:latin typeface="Arial" charset="0"/>
                <a:ea typeface="宋体" charset="-122"/>
              </a:rPr>
              <a:t>输入你想输入的文字内容点击输入你想输入的文字内容点击输入你想输入的文字</a:t>
            </a:r>
            <a:r>
              <a:rPr lang="zh-CN" altLang="en-US" sz="1600" b="0" dirty="0" smtClean="0">
                <a:solidFill>
                  <a:srgbClr val="000000"/>
                </a:solidFill>
                <a:latin typeface="Arial" charset="0"/>
                <a:ea typeface="宋体" charset="-122"/>
              </a:rPr>
              <a:t>内</a:t>
            </a:r>
            <a:r>
              <a:rPr lang="zh-CN" altLang="en-US" sz="1600" b="0" dirty="0" smtClean="0">
                <a:solidFill>
                  <a:srgbClr val="000000"/>
                </a:solidFill>
                <a:latin typeface="Arial" charset="0"/>
                <a:ea typeface="宋体" charset="-122"/>
              </a:rPr>
              <a:t>容亮亮图文旗舰店</a:t>
            </a:r>
            <a:r>
              <a:rPr lang="en-US" altLang="zh-CN" sz="1600" b="0" dirty="0" smtClean="0">
                <a:solidFill>
                  <a:srgbClr val="000000"/>
                </a:solidFill>
                <a:latin typeface="Arial" charset="0"/>
                <a:ea typeface="宋体" charset="-122"/>
              </a:rPr>
              <a:t>https://liangliangtuwen.tmall.com</a:t>
            </a:r>
          </a:p>
          <a:p>
            <a:endParaRPr lang="en-US" altLang="zh-CN" sz="1600" b="0" dirty="0" smtClean="0">
              <a:solidFill>
                <a:srgbClr val="000000"/>
              </a:solidFill>
              <a:latin typeface="Arial" charset="0"/>
              <a:ea typeface="宋体" charset="-122"/>
            </a:endParaRPr>
          </a:p>
          <a:p>
            <a:r>
              <a:rPr lang="zh-CN" altLang="en-US" sz="1600" b="0" dirty="0" smtClean="0">
                <a:solidFill>
                  <a:srgbClr val="000000"/>
                </a:solidFill>
                <a:latin typeface="Arial" charset="0"/>
                <a:ea typeface="宋体" charset="-122"/>
              </a:rPr>
              <a:t>       点击</a:t>
            </a:r>
            <a:r>
              <a:rPr lang="zh-CN" altLang="en-US" sz="1600" b="0" dirty="0">
                <a:solidFill>
                  <a:srgbClr val="000000"/>
                </a:solidFill>
                <a:latin typeface="Arial" charset="0"/>
                <a:ea typeface="宋体" charset="-122"/>
              </a:rPr>
              <a:t>输入你想输入的文字</a:t>
            </a:r>
            <a:r>
              <a:rPr lang="zh-CN" altLang="en-US" sz="1600" b="0" dirty="0" smtClean="0">
                <a:solidFill>
                  <a:srgbClr val="000000"/>
                </a:solidFill>
                <a:latin typeface="Arial" charset="0"/>
                <a:ea typeface="宋体" charset="-122"/>
              </a:rPr>
              <a:t>内容的文字内容点击输入你想输入的文字内容</a:t>
            </a:r>
            <a:endParaRPr lang="zh-CN" altLang="en-US" sz="1600" b="0" dirty="0" smtClean="0"/>
          </a:p>
        </p:txBody>
      </p:sp>
      <p:pic>
        <p:nvPicPr>
          <p:cNvPr id="52" name="图片 51" descr="7.png"/>
          <p:cNvPicPr>
            <a:picLocks noChangeAspect="1"/>
          </p:cNvPicPr>
          <p:nvPr/>
        </p:nvPicPr>
        <p:blipFill>
          <a:blip r:embed="rId2" cstate="print"/>
          <a:stretch>
            <a:fillRect/>
          </a:stretch>
        </p:blipFill>
        <p:spPr>
          <a:xfrm>
            <a:off x="5867400" y="2724150"/>
            <a:ext cx="2357454" cy="2057400"/>
          </a:xfrm>
          <a:prstGeom prst="rect">
            <a:avLst/>
          </a:prstGeom>
        </p:spPr>
      </p:pic>
    </p:spTree>
    <p:extLst>
      <p:ext uri="{BB962C8B-B14F-4D97-AF65-F5344CB8AC3E}">
        <p14:creationId xmlns:p14="http://schemas.microsoft.com/office/powerpoint/2010/main" xmlns="" val="20273743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decel="50000" fill="hold" nodeType="withEffect">
                                  <p:stCondLst>
                                    <p:cond delay="2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0-#ppt_w/2"/>
                                          </p:val>
                                        </p:tav>
                                        <p:tav tm="100000">
                                          <p:val>
                                            <p:strVal val="#ppt_x"/>
                                          </p:val>
                                        </p:tav>
                                      </p:tavLst>
                                    </p:anim>
                                    <p:anim calcmode="lin" valueType="num">
                                      <p:cBhvr additive="base">
                                        <p:cTn id="16" dur="5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8" decel="50000" fill="hold" nodeType="withEffect">
                                  <p:stCondLst>
                                    <p:cond delay="4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12" presetClass="entr" presetSubtype="8"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slide(fromLeft)">
                                      <p:cBhvr>
                                        <p:cTn id="24" dur="500"/>
                                        <p:tgtEl>
                                          <p:spTgt spid="34"/>
                                        </p:tgtEl>
                                      </p:cBhvr>
                                    </p:animEffect>
                                  </p:childTnLst>
                                </p:cTn>
                              </p:par>
                            </p:childTnLst>
                          </p:cTn>
                        </p:par>
                        <p:par>
                          <p:cTn id="25" fill="hold">
                            <p:stCondLst>
                              <p:cond delay="1900"/>
                            </p:stCondLst>
                            <p:childTnLst>
                              <p:par>
                                <p:cTn id="26" presetID="14" presetClass="entr" presetSubtype="1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randombar(horizontal)">
                                      <p:cBhvr>
                                        <p:cTn id="28" dur="500"/>
                                        <p:tgtEl>
                                          <p:spTgt spid="38"/>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randombar(horizontal)">
                                      <p:cBhvr>
                                        <p:cTn id="31" dur="500"/>
                                        <p:tgtEl>
                                          <p:spTgt spid="51"/>
                                        </p:tgtEl>
                                      </p:cBhvr>
                                    </p:animEffect>
                                  </p:childTnLst>
                                </p:cTn>
                              </p:par>
                            </p:childTnLst>
                          </p:cTn>
                        </p:par>
                        <p:par>
                          <p:cTn id="32" fill="hold">
                            <p:stCondLst>
                              <p:cond delay="2400"/>
                            </p:stCondLst>
                            <p:childTnLst>
                              <p:par>
                                <p:cTn id="33" presetID="23" presetClass="entr" presetSubtype="528"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 calcmode="lin" valueType="num">
                                      <p:cBhvr>
                                        <p:cTn id="37" dur="500" fill="hold"/>
                                        <p:tgtEl>
                                          <p:spTgt spid="52"/>
                                        </p:tgtEl>
                                        <p:attrNameLst>
                                          <p:attrName>ppt_x</p:attrName>
                                        </p:attrNameLst>
                                      </p:cBhvr>
                                      <p:tavLst>
                                        <p:tav tm="0">
                                          <p:val>
                                            <p:fltVal val="0.5"/>
                                          </p:val>
                                        </p:tav>
                                        <p:tav tm="100000">
                                          <p:val>
                                            <p:strVal val="#ppt_x"/>
                                          </p:val>
                                        </p:tav>
                                      </p:tavLst>
                                    </p:anim>
                                    <p:anim calcmode="lin" valueType="num">
                                      <p:cBhvr>
                                        <p:cTn id="38" dur="500" fill="hold"/>
                                        <p:tgtEl>
                                          <p:spTgt spid="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 grpId="0" animBg="1"/>
      <p:bldP spid="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79"/>
          <p:cNvSpPr txBox="1">
            <a:spLocks noChangeArrowheads="1"/>
          </p:cNvSpPr>
          <p:nvPr/>
        </p:nvSpPr>
        <p:spPr bwMode="auto">
          <a:xfrm>
            <a:off x="1171575" y="142877"/>
            <a:ext cx="3886200" cy="414734"/>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rPr>
              <a:t>单击此处添加标题</a:t>
            </a:r>
            <a:r>
              <a:rPr kumimoji="0" lang="en-US" altLang="zh-CN" sz="2400" b="1" i="0" u="none" strike="noStrike" kern="0" cap="none" spc="0" normalizeH="0" baseline="0" noProof="0" dirty="0" smtClean="0">
                <a:ln>
                  <a:noFill/>
                </a:ln>
                <a:effectLst/>
                <a:uLnTx/>
                <a:uFillTx/>
                <a:latin typeface="宋体" pitchFamily="2" charset="-122"/>
                <a:ea typeface="宋体" pitchFamily="2" charset="-122"/>
                <a:cs typeface="+mj-cs"/>
              </a:rPr>
              <a:t>&lt;&lt;</a:t>
            </a:r>
            <a:endParaRPr kumimoji="0" lang="zh-CN" altLang="en-US" sz="2400" b="1" i="0" u="none" strike="noStrike" kern="0" cap="none" spc="0" normalizeH="0" baseline="0" noProof="0" dirty="0" smtClean="0">
              <a:ln>
                <a:noFill/>
              </a:ln>
              <a:effectLst/>
              <a:uLnTx/>
              <a:uFillTx/>
              <a:latin typeface="宋体" pitchFamily="2" charset="-122"/>
              <a:ea typeface="宋体" pitchFamily="2" charset="-122"/>
              <a:cs typeface="+mj-cs"/>
            </a:endParaRPr>
          </a:p>
        </p:txBody>
      </p:sp>
      <p:grpSp>
        <p:nvGrpSpPr>
          <p:cNvPr id="56" name="组合 55"/>
          <p:cNvGrpSpPr/>
          <p:nvPr/>
        </p:nvGrpSpPr>
        <p:grpSpPr>
          <a:xfrm>
            <a:off x="1398166" y="1428750"/>
            <a:ext cx="3178175" cy="1377950"/>
            <a:chOff x="990600" y="2455863"/>
            <a:chExt cx="3178175" cy="1377950"/>
          </a:xfrm>
        </p:grpSpPr>
        <p:pic>
          <p:nvPicPr>
            <p:cNvPr id="57" name="Picture 21" descr="阴影5"/>
            <p:cNvPicPr>
              <a:picLocks noChangeAspect="1" noChangeArrowheads="1"/>
            </p:cNvPicPr>
            <p:nvPr/>
          </p:nvPicPr>
          <p:blipFill>
            <a:blip r:embed="rId3" cstate="print"/>
            <a:srcRect/>
            <a:stretch>
              <a:fillRect/>
            </a:stretch>
          </p:blipFill>
          <p:spPr bwMode="auto">
            <a:xfrm>
              <a:off x="990600" y="3667125"/>
              <a:ext cx="3178175" cy="166688"/>
            </a:xfrm>
            <a:prstGeom prst="rect">
              <a:avLst/>
            </a:prstGeom>
            <a:noFill/>
            <a:ln w="9525">
              <a:noFill/>
              <a:miter lim="800000"/>
              <a:headEnd/>
              <a:tailEnd/>
            </a:ln>
          </p:spPr>
        </p:pic>
        <p:sp>
          <p:nvSpPr>
            <p:cNvPr id="58" name="AutoShape 22"/>
            <p:cNvSpPr>
              <a:spLocks noChangeArrowheads="1"/>
            </p:cNvSpPr>
            <p:nvPr/>
          </p:nvSpPr>
          <p:spPr bwMode="auto">
            <a:xfrm>
              <a:off x="10128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dirty="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dirty="0">
                  <a:solidFill>
                    <a:srgbClr val="000000"/>
                  </a:solidFill>
                  <a:latin typeface="微软雅黑" pitchFamily="34" charset="-122"/>
                </a:rPr>
                <a:t>单击此处添加文字内容   单击此处添加文字内容</a:t>
              </a:r>
              <a:endParaRPr lang="zh-CN" altLang="zh-CN" sz="1000" b="0" dirty="0">
                <a:solidFill>
                  <a:srgbClr val="000000"/>
                </a:solidFill>
                <a:latin typeface="微软雅黑" pitchFamily="34" charset="-122"/>
              </a:endParaRPr>
            </a:p>
          </p:txBody>
        </p:sp>
        <p:sp>
          <p:nvSpPr>
            <p:cNvPr id="59" name="Oval 8"/>
            <p:cNvSpPr>
              <a:spLocks noChangeAspect="1" noChangeArrowheads="1"/>
            </p:cNvSpPr>
            <p:nvPr/>
          </p:nvSpPr>
          <p:spPr bwMode="gray">
            <a:xfrm>
              <a:off x="11287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60" name="Arc 9"/>
            <p:cNvSpPr>
              <a:spLocks/>
            </p:cNvSpPr>
            <p:nvPr/>
          </p:nvSpPr>
          <p:spPr bwMode="auto">
            <a:xfrm>
              <a:off x="1139825" y="2789238"/>
              <a:ext cx="550863" cy="303212"/>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61" name="Oval 10"/>
            <p:cNvSpPr>
              <a:spLocks noChangeAspect="1" noChangeArrowheads="1"/>
            </p:cNvSpPr>
            <p:nvPr/>
          </p:nvSpPr>
          <p:spPr bwMode="gray">
            <a:xfrm>
              <a:off x="11287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62" name="Group 11"/>
            <p:cNvGrpSpPr>
              <a:grpSpLocks/>
            </p:cNvGrpSpPr>
            <p:nvPr/>
          </p:nvGrpSpPr>
          <p:grpSpPr bwMode="auto">
            <a:xfrm>
              <a:off x="1352550" y="2455863"/>
              <a:ext cx="128588" cy="355600"/>
              <a:chOff x="3288" y="2455"/>
              <a:chExt cx="203" cy="567"/>
            </a:xfrm>
          </p:grpSpPr>
          <p:grpSp>
            <p:nvGrpSpPr>
              <p:cNvPr id="64" name="Group 12"/>
              <p:cNvGrpSpPr>
                <a:grpSpLocks/>
              </p:cNvGrpSpPr>
              <p:nvPr/>
            </p:nvGrpSpPr>
            <p:grpSpPr bwMode="auto">
              <a:xfrm>
                <a:off x="3335" y="2700"/>
                <a:ext cx="108" cy="322"/>
                <a:chOff x="3243" y="2500"/>
                <a:chExt cx="567" cy="1701"/>
              </a:xfrm>
            </p:grpSpPr>
            <p:sp>
              <p:nvSpPr>
                <p:cNvPr id="6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72"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6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6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63" name="AutoShape 32"/>
            <p:cNvSpPr>
              <a:spLocks noChangeArrowheads="1"/>
            </p:cNvSpPr>
            <p:nvPr/>
          </p:nvSpPr>
          <p:spPr bwMode="auto">
            <a:xfrm>
              <a:off x="18589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dirty="0">
                  <a:solidFill>
                    <a:schemeClr val="bg1"/>
                  </a:solidFill>
                  <a:latin typeface="微软雅黑" pitchFamily="34" charset="-122"/>
                </a:rPr>
                <a:t>此处添加文字内容</a:t>
              </a:r>
              <a:endParaRPr lang="zh-CN" altLang="en-US" sz="1000" dirty="0">
                <a:solidFill>
                  <a:schemeClr val="bg1"/>
                </a:solidFill>
                <a:effectLst>
                  <a:outerShdw blurRad="38100" dist="38100" dir="2700000" algn="tl">
                    <a:srgbClr val="000000"/>
                  </a:outerShdw>
                </a:effectLst>
                <a:latin typeface="微软雅黑" pitchFamily="34" charset="-122"/>
              </a:endParaRPr>
            </a:p>
          </p:txBody>
        </p:sp>
      </p:grpSp>
      <p:grpSp>
        <p:nvGrpSpPr>
          <p:cNvPr id="73" name="组合 72"/>
          <p:cNvGrpSpPr/>
          <p:nvPr/>
        </p:nvGrpSpPr>
        <p:grpSpPr>
          <a:xfrm>
            <a:off x="1398166" y="2868612"/>
            <a:ext cx="3178175" cy="1377950"/>
            <a:chOff x="990600" y="3895725"/>
            <a:chExt cx="3178175" cy="1377950"/>
          </a:xfrm>
        </p:grpSpPr>
        <p:pic>
          <p:nvPicPr>
            <p:cNvPr id="74" name="Picture 34" descr="阴影5"/>
            <p:cNvPicPr>
              <a:picLocks noChangeAspect="1" noChangeArrowheads="1"/>
            </p:cNvPicPr>
            <p:nvPr/>
          </p:nvPicPr>
          <p:blipFill>
            <a:blip r:embed="rId3" cstate="print"/>
            <a:srcRect/>
            <a:stretch>
              <a:fillRect/>
            </a:stretch>
          </p:blipFill>
          <p:spPr bwMode="auto">
            <a:xfrm>
              <a:off x="990600" y="5106988"/>
              <a:ext cx="3178175" cy="166687"/>
            </a:xfrm>
            <a:prstGeom prst="rect">
              <a:avLst/>
            </a:prstGeom>
            <a:noFill/>
            <a:ln w="9525">
              <a:noFill/>
              <a:miter lim="800000"/>
              <a:headEnd/>
              <a:tailEnd/>
            </a:ln>
          </p:spPr>
        </p:pic>
        <p:sp>
          <p:nvSpPr>
            <p:cNvPr id="75" name="AutoShape 35"/>
            <p:cNvSpPr>
              <a:spLocks noChangeArrowheads="1"/>
            </p:cNvSpPr>
            <p:nvPr/>
          </p:nvSpPr>
          <p:spPr bwMode="auto">
            <a:xfrm>
              <a:off x="10128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76" name="Oval 8"/>
            <p:cNvSpPr>
              <a:spLocks noChangeAspect="1" noChangeArrowheads="1"/>
            </p:cNvSpPr>
            <p:nvPr/>
          </p:nvSpPr>
          <p:spPr bwMode="gray">
            <a:xfrm>
              <a:off x="11287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77" name="Arc 9"/>
            <p:cNvSpPr>
              <a:spLocks/>
            </p:cNvSpPr>
            <p:nvPr/>
          </p:nvSpPr>
          <p:spPr bwMode="auto">
            <a:xfrm>
              <a:off x="1139825" y="4229100"/>
              <a:ext cx="550863" cy="303213"/>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78" name="Oval 10"/>
            <p:cNvSpPr>
              <a:spLocks noChangeAspect="1" noChangeArrowheads="1"/>
            </p:cNvSpPr>
            <p:nvPr/>
          </p:nvSpPr>
          <p:spPr bwMode="gray">
            <a:xfrm>
              <a:off x="11287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79" name="Group 11"/>
            <p:cNvGrpSpPr>
              <a:grpSpLocks/>
            </p:cNvGrpSpPr>
            <p:nvPr/>
          </p:nvGrpSpPr>
          <p:grpSpPr bwMode="auto">
            <a:xfrm>
              <a:off x="1352550" y="3895725"/>
              <a:ext cx="128588" cy="355600"/>
              <a:chOff x="3288" y="2455"/>
              <a:chExt cx="203" cy="567"/>
            </a:xfrm>
          </p:grpSpPr>
          <p:grpSp>
            <p:nvGrpSpPr>
              <p:cNvPr id="81" name="Group 12"/>
              <p:cNvGrpSpPr>
                <a:grpSpLocks/>
              </p:cNvGrpSpPr>
              <p:nvPr/>
            </p:nvGrpSpPr>
            <p:grpSpPr bwMode="auto">
              <a:xfrm>
                <a:off x="3335" y="2700"/>
                <a:ext cx="108" cy="322"/>
                <a:chOff x="3243" y="2500"/>
                <a:chExt cx="567" cy="1701"/>
              </a:xfrm>
            </p:grpSpPr>
            <p:sp>
              <p:nvSpPr>
                <p:cNvPr id="84"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85"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82"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83"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80" name="AutoShape 45"/>
            <p:cNvSpPr>
              <a:spLocks noChangeArrowheads="1"/>
            </p:cNvSpPr>
            <p:nvPr/>
          </p:nvSpPr>
          <p:spPr bwMode="auto">
            <a:xfrm>
              <a:off x="18589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grpSp>
        <p:nvGrpSpPr>
          <p:cNvPr id="86" name="组合 85"/>
          <p:cNvGrpSpPr/>
          <p:nvPr/>
        </p:nvGrpSpPr>
        <p:grpSpPr>
          <a:xfrm>
            <a:off x="4822825" y="1428750"/>
            <a:ext cx="3178175" cy="1377950"/>
            <a:chOff x="4953000" y="2455863"/>
            <a:chExt cx="3178175" cy="1377950"/>
          </a:xfrm>
        </p:grpSpPr>
        <p:pic>
          <p:nvPicPr>
            <p:cNvPr id="87" name="Picture 47" descr="阴影5"/>
            <p:cNvPicPr>
              <a:picLocks noChangeAspect="1" noChangeArrowheads="1"/>
            </p:cNvPicPr>
            <p:nvPr/>
          </p:nvPicPr>
          <p:blipFill>
            <a:blip r:embed="rId3" cstate="print"/>
            <a:srcRect/>
            <a:stretch>
              <a:fillRect/>
            </a:stretch>
          </p:blipFill>
          <p:spPr bwMode="auto">
            <a:xfrm>
              <a:off x="4953000" y="3667125"/>
              <a:ext cx="3178175" cy="166688"/>
            </a:xfrm>
            <a:prstGeom prst="rect">
              <a:avLst/>
            </a:prstGeom>
            <a:noFill/>
            <a:ln w="9525">
              <a:noFill/>
              <a:miter lim="800000"/>
              <a:headEnd/>
              <a:tailEnd/>
            </a:ln>
          </p:spPr>
        </p:pic>
        <p:sp>
          <p:nvSpPr>
            <p:cNvPr id="88" name="AutoShape 48"/>
            <p:cNvSpPr>
              <a:spLocks noChangeArrowheads="1"/>
            </p:cNvSpPr>
            <p:nvPr/>
          </p:nvSpPr>
          <p:spPr bwMode="auto">
            <a:xfrm>
              <a:off x="49752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dirty="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dirty="0">
                  <a:solidFill>
                    <a:srgbClr val="000000"/>
                  </a:solidFill>
                  <a:latin typeface="微软雅黑" pitchFamily="34" charset="-122"/>
                </a:rPr>
                <a:t>单击此处添加文字内容   单击此处添加文字内容</a:t>
              </a:r>
              <a:endParaRPr lang="zh-CN" altLang="zh-CN" sz="1000" b="0" dirty="0">
                <a:solidFill>
                  <a:srgbClr val="000000"/>
                </a:solidFill>
                <a:latin typeface="微软雅黑" pitchFamily="34" charset="-122"/>
              </a:endParaRPr>
            </a:p>
          </p:txBody>
        </p:sp>
        <p:sp>
          <p:nvSpPr>
            <p:cNvPr id="89" name="Oval 8"/>
            <p:cNvSpPr>
              <a:spLocks noChangeAspect="1" noChangeArrowheads="1"/>
            </p:cNvSpPr>
            <p:nvPr/>
          </p:nvSpPr>
          <p:spPr bwMode="gray">
            <a:xfrm>
              <a:off x="5091113" y="2906713"/>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90" name="Arc 9"/>
            <p:cNvSpPr>
              <a:spLocks/>
            </p:cNvSpPr>
            <p:nvPr/>
          </p:nvSpPr>
          <p:spPr bwMode="auto">
            <a:xfrm>
              <a:off x="5102225" y="2789238"/>
              <a:ext cx="550863" cy="303212"/>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91" name="Oval 10"/>
            <p:cNvSpPr>
              <a:spLocks noChangeAspect="1" noChangeArrowheads="1"/>
            </p:cNvSpPr>
            <p:nvPr/>
          </p:nvSpPr>
          <p:spPr bwMode="gray">
            <a:xfrm>
              <a:off x="5091113" y="2676525"/>
              <a:ext cx="569912" cy="277813"/>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92" name="Group 11"/>
            <p:cNvGrpSpPr>
              <a:grpSpLocks/>
            </p:cNvGrpSpPr>
            <p:nvPr/>
          </p:nvGrpSpPr>
          <p:grpSpPr bwMode="auto">
            <a:xfrm>
              <a:off x="5314950" y="2455863"/>
              <a:ext cx="128588" cy="355600"/>
              <a:chOff x="3288" y="2455"/>
              <a:chExt cx="203" cy="567"/>
            </a:xfrm>
          </p:grpSpPr>
          <p:grpSp>
            <p:nvGrpSpPr>
              <p:cNvPr id="94" name="Group 12"/>
              <p:cNvGrpSpPr>
                <a:grpSpLocks/>
              </p:cNvGrpSpPr>
              <p:nvPr/>
            </p:nvGrpSpPr>
            <p:grpSpPr bwMode="auto">
              <a:xfrm>
                <a:off x="3335" y="2700"/>
                <a:ext cx="108" cy="322"/>
                <a:chOff x="3243" y="2500"/>
                <a:chExt cx="567" cy="1701"/>
              </a:xfrm>
            </p:grpSpPr>
            <p:sp>
              <p:nvSpPr>
                <p:cNvPr id="97"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98"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95"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96"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93" name="AutoShape 58"/>
            <p:cNvSpPr>
              <a:spLocks noChangeArrowheads="1"/>
            </p:cNvSpPr>
            <p:nvPr/>
          </p:nvSpPr>
          <p:spPr bwMode="auto">
            <a:xfrm>
              <a:off x="5821363" y="2755900"/>
              <a:ext cx="1987550" cy="300038"/>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grpSp>
        <p:nvGrpSpPr>
          <p:cNvPr id="99" name="组合 98"/>
          <p:cNvGrpSpPr/>
          <p:nvPr/>
        </p:nvGrpSpPr>
        <p:grpSpPr>
          <a:xfrm>
            <a:off x="4822825" y="2868612"/>
            <a:ext cx="3178175" cy="1377950"/>
            <a:chOff x="4953000" y="3895725"/>
            <a:chExt cx="3178175" cy="1377950"/>
          </a:xfrm>
        </p:grpSpPr>
        <p:pic>
          <p:nvPicPr>
            <p:cNvPr id="100" name="Picture 60" descr="阴影5"/>
            <p:cNvPicPr>
              <a:picLocks noChangeAspect="1" noChangeArrowheads="1"/>
            </p:cNvPicPr>
            <p:nvPr/>
          </p:nvPicPr>
          <p:blipFill>
            <a:blip r:embed="rId3" cstate="print"/>
            <a:srcRect/>
            <a:stretch>
              <a:fillRect/>
            </a:stretch>
          </p:blipFill>
          <p:spPr bwMode="auto">
            <a:xfrm>
              <a:off x="4953000" y="5106988"/>
              <a:ext cx="3178175" cy="166687"/>
            </a:xfrm>
            <a:prstGeom prst="rect">
              <a:avLst/>
            </a:prstGeom>
            <a:noFill/>
            <a:ln w="9525">
              <a:noFill/>
              <a:miter lim="800000"/>
              <a:headEnd/>
              <a:tailEnd/>
            </a:ln>
          </p:spPr>
        </p:pic>
        <p:sp>
          <p:nvSpPr>
            <p:cNvPr id="101" name="AutoShape 61"/>
            <p:cNvSpPr>
              <a:spLocks noChangeArrowheads="1"/>
            </p:cNvSpPr>
            <p:nvPr/>
          </p:nvSpPr>
          <p:spPr bwMode="auto">
            <a:xfrm>
              <a:off x="49752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p>
            <a:p>
              <a:pPr algn="ctr">
                <a:spcBef>
                  <a:spcPct val="20000"/>
                </a:spcBef>
                <a:buClr>
                  <a:srgbClr val="E1B40C"/>
                </a:buClr>
                <a:buFont typeface="微软雅黑" pitchFamily="34" charset="-122"/>
                <a:buNone/>
              </a:pPr>
              <a:r>
                <a:rPr lang="zh-CN" altLang="en-US" sz="1000" b="0">
                  <a:solidFill>
                    <a:srgbClr val="000000"/>
                  </a:solidFill>
                  <a:latin typeface="微软雅黑" pitchFamily="34" charset="-122"/>
                </a:rPr>
                <a:t>单击此处添加文字内容   单击此处添加文字内容</a:t>
              </a:r>
              <a:endParaRPr lang="zh-CN" altLang="zh-CN" sz="1000" b="0">
                <a:solidFill>
                  <a:srgbClr val="000000"/>
                </a:solidFill>
                <a:latin typeface="微软雅黑" pitchFamily="34" charset="-122"/>
              </a:endParaRPr>
            </a:p>
          </p:txBody>
        </p:sp>
        <p:sp>
          <p:nvSpPr>
            <p:cNvPr id="102" name="Oval 8"/>
            <p:cNvSpPr>
              <a:spLocks noChangeAspect="1" noChangeArrowheads="1"/>
            </p:cNvSpPr>
            <p:nvPr/>
          </p:nvSpPr>
          <p:spPr bwMode="gray">
            <a:xfrm>
              <a:off x="5091113" y="4346575"/>
              <a:ext cx="569912" cy="276225"/>
            </a:xfrm>
            <a:prstGeom prst="ellipse">
              <a:avLst/>
            </a:prstGeom>
            <a:gradFill rotWithShape="1">
              <a:gsLst>
                <a:gs pos="0">
                  <a:schemeClr val="tx1">
                    <a:alpha val="60001"/>
                  </a:schemeClr>
                </a:gs>
                <a:gs pos="100000">
                  <a:schemeClr val="tx1">
                    <a:gamma/>
                    <a:tint val="0"/>
                    <a:invGamma/>
                    <a:alpha val="0"/>
                  </a:schemeClr>
                </a:gs>
              </a:gsLst>
              <a:path path="shape">
                <a:fillToRect l="50000" t="50000" r="50000" b="50000"/>
              </a:path>
            </a:gradFill>
            <a:ln w="9525" algn="ctr">
              <a:noFill/>
              <a:round/>
              <a:headEnd/>
              <a:tailEnd/>
            </a:ln>
            <a:effectLst/>
          </p:spPr>
          <p:txBody>
            <a:bodyPr vert="eaVert" wrap="none" anchor="ctr"/>
            <a:lstStyle/>
            <a:p>
              <a:pPr>
                <a:defRPr/>
              </a:pPr>
              <a:endParaRPr lang="zh-CN" altLang="zh-CN" sz="1400" b="0">
                <a:ea typeface="PMingLiU" pitchFamily="18" charset="-120"/>
              </a:endParaRPr>
            </a:p>
          </p:txBody>
        </p:sp>
        <p:sp>
          <p:nvSpPr>
            <p:cNvPr id="103" name="Arc 9"/>
            <p:cNvSpPr>
              <a:spLocks/>
            </p:cNvSpPr>
            <p:nvPr/>
          </p:nvSpPr>
          <p:spPr bwMode="auto">
            <a:xfrm>
              <a:off x="5102225" y="4229100"/>
              <a:ext cx="550863" cy="303213"/>
            </a:xfrm>
            <a:custGeom>
              <a:avLst/>
              <a:gdLst>
                <a:gd name="T0" fmla="*/ 2147483647 w 43195"/>
                <a:gd name="T1" fmla="*/ 2147483647 h 23732"/>
                <a:gd name="T2" fmla="*/ 1004921478 w 43195"/>
                <a:gd name="T3" fmla="*/ 0 h 23732"/>
                <a:gd name="T4" fmla="*/ 2147483647 w 43195"/>
                <a:gd name="T5" fmla="*/ 2147483647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chemeClr val="hlink"/>
                </a:gs>
                <a:gs pos="100000">
                  <a:schemeClr val="accent2"/>
                </a:gs>
              </a:gsLst>
              <a:lin ang="5400000" scaled="1"/>
            </a:gradFill>
            <a:ln w="12700" algn="ctr">
              <a:noFill/>
              <a:round/>
              <a:headEnd/>
              <a:tailEnd/>
            </a:ln>
          </p:spPr>
          <p:txBody>
            <a:bodyPr wrap="none" lIns="87313" tIns="44450" rIns="87313" bIns="44450" anchor="ctr"/>
            <a:lstStyle/>
            <a:p>
              <a:endParaRPr lang="zh-CN" altLang="en-US"/>
            </a:p>
          </p:txBody>
        </p:sp>
        <p:sp>
          <p:nvSpPr>
            <p:cNvPr id="104" name="Oval 10"/>
            <p:cNvSpPr>
              <a:spLocks noChangeAspect="1" noChangeArrowheads="1"/>
            </p:cNvSpPr>
            <p:nvPr/>
          </p:nvSpPr>
          <p:spPr bwMode="gray">
            <a:xfrm>
              <a:off x="5091113" y="4116388"/>
              <a:ext cx="569912" cy="277812"/>
            </a:xfrm>
            <a:prstGeom prst="ellipse">
              <a:avLst/>
            </a:prstGeom>
            <a:gradFill rotWithShape="1">
              <a:gsLst>
                <a:gs pos="0">
                  <a:schemeClr val="accent1"/>
                </a:gs>
                <a:gs pos="100000">
                  <a:schemeClr val="accent2"/>
                </a:gs>
              </a:gsLst>
              <a:lin ang="5400000" scaled="1"/>
            </a:gradFill>
            <a:ln w="9525" algn="ctr">
              <a:noFill/>
              <a:round/>
              <a:headEnd/>
              <a:tailEnd/>
            </a:ln>
          </p:spPr>
          <p:txBody>
            <a:bodyPr vert="eaVert" wrap="none" anchor="ctr"/>
            <a:lstStyle/>
            <a:p>
              <a:endParaRPr lang="zh-CN" altLang="zh-CN" sz="1400" b="0">
                <a:ea typeface="PMingLiU" pitchFamily="18" charset="-120"/>
              </a:endParaRPr>
            </a:p>
          </p:txBody>
        </p:sp>
        <p:grpSp>
          <p:nvGrpSpPr>
            <p:cNvPr id="105" name="Group 11"/>
            <p:cNvGrpSpPr>
              <a:grpSpLocks/>
            </p:cNvGrpSpPr>
            <p:nvPr/>
          </p:nvGrpSpPr>
          <p:grpSpPr bwMode="auto">
            <a:xfrm>
              <a:off x="5314950" y="3895725"/>
              <a:ext cx="128588" cy="355600"/>
              <a:chOff x="3288" y="2455"/>
              <a:chExt cx="203" cy="567"/>
            </a:xfrm>
          </p:grpSpPr>
          <p:grpSp>
            <p:nvGrpSpPr>
              <p:cNvPr id="107" name="Group 12"/>
              <p:cNvGrpSpPr>
                <a:grpSpLocks/>
              </p:cNvGrpSpPr>
              <p:nvPr/>
            </p:nvGrpSpPr>
            <p:grpSpPr bwMode="auto">
              <a:xfrm>
                <a:off x="3335" y="2700"/>
                <a:ext cx="108" cy="322"/>
                <a:chOff x="3243" y="2500"/>
                <a:chExt cx="567" cy="1701"/>
              </a:xfrm>
            </p:grpSpPr>
            <p:sp>
              <p:nvSpPr>
                <p:cNvPr id="110" name="AutoShape 13"/>
                <p:cNvSpPr>
                  <a:spLocks noChangeArrowheads="1"/>
                </p:cNvSpPr>
                <p:nvPr/>
              </p:nvSpPr>
              <p:spPr bwMode="auto">
                <a:xfrm rot="5400000">
                  <a:off x="2517"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sp>
              <p:nvSpPr>
                <p:cNvPr id="111" name="AutoShape 14"/>
                <p:cNvSpPr>
                  <a:spLocks noChangeArrowheads="1"/>
                </p:cNvSpPr>
                <p:nvPr/>
              </p:nvSpPr>
              <p:spPr bwMode="auto">
                <a:xfrm rot="5400000">
                  <a:off x="2834" y="3226"/>
                  <a:ext cx="1701" cy="250"/>
                </a:xfrm>
                <a:prstGeom prst="roundRect">
                  <a:avLst>
                    <a:gd name="adj" fmla="val 16667"/>
                  </a:avLst>
                </a:prstGeom>
                <a:solidFill>
                  <a:schemeClr val="tx1"/>
                </a:solidFill>
                <a:ln w="9525">
                  <a:noFill/>
                  <a:round/>
                  <a:headEnd/>
                  <a:tailEnd/>
                </a:ln>
              </p:spPr>
              <p:txBody>
                <a:bodyPr wrap="none" anchor="ctr"/>
                <a:lstStyle/>
                <a:p>
                  <a:pPr algn="ctr" latinLnBrk="1"/>
                  <a:endParaRPr lang="zh-CN" altLang="zh-CN" sz="1400" b="0">
                    <a:latin typeface="Gulim" pitchFamily="34" charset="-127"/>
                    <a:ea typeface="Gulim" pitchFamily="34" charset="-127"/>
                  </a:endParaRPr>
                </a:p>
              </p:txBody>
            </p:sp>
          </p:grpSp>
          <p:sp>
            <p:nvSpPr>
              <p:cNvPr id="108" name="AutoShape 15"/>
              <p:cNvSpPr>
                <a:spLocks noChangeArrowheads="1"/>
              </p:cNvSpPr>
              <p:nvPr/>
            </p:nvSpPr>
            <p:spPr bwMode="auto">
              <a:xfrm rot="10800000">
                <a:off x="3288" y="2580"/>
                <a:ext cx="203" cy="206"/>
              </a:xfrm>
              <a:prstGeom prst="roundRect">
                <a:avLst>
                  <a:gd name="adj" fmla="val 16667"/>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sp>
            <p:nvSpPr>
              <p:cNvPr id="109" name="AutoShape 16"/>
              <p:cNvSpPr>
                <a:spLocks noChangeArrowheads="1"/>
              </p:cNvSpPr>
              <p:nvPr/>
            </p:nvSpPr>
            <p:spPr bwMode="auto">
              <a:xfrm rot="8100000">
                <a:off x="3337" y="2455"/>
                <a:ext cx="105" cy="107"/>
              </a:xfrm>
              <a:prstGeom prst="roundRect">
                <a:avLst>
                  <a:gd name="adj" fmla="val 50000"/>
                </a:avLst>
              </a:prstGeom>
              <a:solidFill>
                <a:schemeClr val="tx1"/>
              </a:solidFill>
              <a:ln w="9525">
                <a:noFill/>
                <a:round/>
                <a:headEnd/>
                <a:tailEnd/>
              </a:ln>
            </p:spPr>
            <p:txBody>
              <a:bodyPr rot="10800000" wrap="none" anchor="ctr"/>
              <a:lstStyle/>
              <a:p>
                <a:pPr algn="ctr" latinLnBrk="1"/>
                <a:endParaRPr lang="zh-CN" altLang="zh-CN" sz="1400" b="0">
                  <a:latin typeface="Gulim" pitchFamily="34" charset="-127"/>
                  <a:ea typeface="Gulim" pitchFamily="34" charset="-127"/>
                </a:endParaRPr>
              </a:p>
            </p:txBody>
          </p:sp>
        </p:grpSp>
        <p:sp>
          <p:nvSpPr>
            <p:cNvPr id="106" name="AutoShape 71"/>
            <p:cNvSpPr>
              <a:spLocks noChangeArrowheads="1"/>
            </p:cNvSpPr>
            <p:nvPr/>
          </p:nvSpPr>
          <p:spPr bwMode="auto">
            <a:xfrm>
              <a:off x="5821363" y="4195763"/>
              <a:ext cx="1987550" cy="300037"/>
            </a:xfrm>
            <a:prstGeom prst="roundRect">
              <a:avLst>
                <a:gd name="adj" fmla="val 5630"/>
              </a:avLst>
            </a:prstGeom>
            <a:gradFill rotWithShape="1">
              <a:gsLst>
                <a:gs pos="0">
                  <a:schemeClr val="accent1"/>
                </a:gs>
                <a:gs pos="100000">
                  <a:schemeClr val="accent2"/>
                </a:gs>
              </a:gsLst>
              <a:lin ang="5400000" scaled="1"/>
            </a:gradFill>
            <a:ln w="6350" algn="ctr">
              <a:noFill/>
              <a:round/>
              <a:headEnd/>
              <a:tailEnd/>
            </a:ln>
            <a:effectLst/>
          </p:spPr>
          <p:txBody>
            <a:bodyPr wrap="none" anchor="ctr"/>
            <a:lstStyle/>
            <a:p>
              <a:pPr algn="ctr">
                <a:lnSpc>
                  <a:spcPct val="120000"/>
                </a:lnSpc>
                <a:spcBef>
                  <a:spcPct val="20000"/>
                </a:spcBef>
                <a:buClr>
                  <a:srgbClr val="E1B40C"/>
                </a:buClr>
                <a:buFont typeface="微软雅黑" pitchFamily="34" charset="-122"/>
                <a:buNone/>
                <a:defRPr/>
              </a:pPr>
              <a:r>
                <a:rPr lang="zh-CN" altLang="en-US" sz="1000">
                  <a:solidFill>
                    <a:schemeClr val="bg1"/>
                  </a:solidFill>
                  <a:latin typeface="微软雅黑" pitchFamily="34" charset="-122"/>
                </a:rPr>
                <a:t>此处添加文字内容</a:t>
              </a:r>
              <a:endParaRPr lang="zh-CN" altLang="en-US" sz="1000">
                <a:solidFill>
                  <a:schemeClr val="bg1"/>
                </a:solidFill>
                <a:effectLst>
                  <a:outerShdw blurRad="38100" dist="38100" dir="2700000" algn="tl">
                    <a:srgbClr val="000000"/>
                  </a:outerShdw>
                </a:effectLst>
                <a:latin typeface="微软雅黑" pitchFamily="34" charset="-122"/>
              </a:endParaRPr>
            </a:p>
          </p:txBody>
        </p:sp>
      </p:grpSp>
    </p:spTree>
    <p:extLst>
      <p:ext uri="{BB962C8B-B14F-4D97-AF65-F5344CB8AC3E}">
        <p14:creationId xmlns:p14="http://schemas.microsoft.com/office/powerpoint/2010/main" xmlns="" val="56100763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par>
                                <p:cTn id="12" presetID="10" presetClass="entr" presetSubtype="0" fill="hold" nodeType="withEffect">
                                  <p:stCondLst>
                                    <p:cond delay="200"/>
                                  </p:stCondLst>
                                  <p:childTnLst>
                                    <p:set>
                                      <p:cBhvr>
                                        <p:cTn id="13" dur="1" fill="hold">
                                          <p:stCondLst>
                                            <p:cond delay="0"/>
                                          </p:stCondLst>
                                        </p:cTn>
                                        <p:tgtEl>
                                          <p:spTgt spid="86"/>
                                        </p:tgtEl>
                                        <p:attrNameLst>
                                          <p:attrName>style.visibility</p:attrName>
                                        </p:attrNameLst>
                                      </p:cBhvr>
                                      <p:to>
                                        <p:strVal val="visible"/>
                                      </p:to>
                                    </p:set>
                                    <p:animEffect transition="in" filter="fade">
                                      <p:cBhvr>
                                        <p:cTn id="14" dur="500"/>
                                        <p:tgtEl>
                                          <p:spTgt spid="86"/>
                                        </p:tgtEl>
                                      </p:cBhvr>
                                    </p:animEffect>
                                  </p:childTnLst>
                                </p:cTn>
                              </p:par>
                              <p:par>
                                <p:cTn id="15" presetID="10" presetClass="entr" presetSubtype="0" fill="hold" nodeType="withEffect">
                                  <p:stCondLst>
                                    <p:cond delay="40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par>
                                <p:cTn id="18" presetID="10" presetClass="entr" presetSubtype="0" fill="hold" nodeType="withEffect">
                                  <p:stCondLst>
                                    <p:cond delay="600"/>
                                  </p:stCondLst>
                                  <p:childTnLst>
                                    <p:set>
                                      <p:cBhvr>
                                        <p:cTn id="19" dur="1" fill="hold">
                                          <p:stCondLst>
                                            <p:cond delay="0"/>
                                          </p:stCondLst>
                                        </p:cTn>
                                        <p:tgtEl>
                                          <p:spTgt spid="99"/>
                                        </p:tgtEl>
                                        <p:attrNameLst>
                                          <p:attrName>style.visibility</p:attrName>
                                        </p:attrNameLst>
                                      </p:cBhvr>
                                      <p:to>
                                        <p:strVal val="visible"/>
                                      </p:to>
                                    </p:set>
                                    <p:animEffect transition="in" filter="fade">
                                      <p:cBhvr>
                                        <p:cTn id="2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theme/theme1.xml><?xml version="1.0" encoding="utf-8"?>
<a:theme xmlns:a="http://schemas.openxmlformats.org/drawingml/2006/main" name="绿色主题">
  <a:themeElements>
    <a:clrScheme name="自定义 4">
      <a:dk1>
        <a:sysClr val="windowText" lastClr="000000"/>
      </a:dk1>
      <a:lt1>
        <a:sysClr val="window" lastClr="FFFFFF"/>
      </a:lt1>
      <a:dk2>
        <a:srgbClr val="4E5B6F"/>
      </a:dk2>
      <a:lt2>
        <a:srgbClr val="D6ECFF"/>
      </a:lt2>
      <a:accent1>
        <a:srgbClr val="099F22"/>
      </a:accent1>
      <a:accent2>
        <a:srgbClr val="099F22"/>
      </a:accent2>
      <a:accent3>
        <a:srgbClr val="76FFC7"/>
      </a:accent3>
      <a:accent4>
        <a:srgbClr val="099F22"/>
      </a:accent4>
      <a:accent5>
        <a:srgbClr val="C7D0E9"/>
      </a:accent5>
      <a:accent6>
        <a:srgbClr val="099F22"/>
      </a:accent6>
      <a:hlink>
        <a:srgbClr val="099F22"/>
      </a:hlink>
      <a:folHlink>
        <a:srgbClr val="5F7791"/>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4D4D4D"/>
        </a:lt2>
        <a:accent1>
          <a:srgbClr val="3CC2B5"/>
        </a:accent1>
        <a:accent2>
          <a:srgbClr val="81A551"/>
        </a:accent2>
        <a:accent3>
          <a:srgbClr val="FFFFFF"/>
        </a:accent3>
        <a:accent4>
          <a:srgbClr val="000000"/>
        </a:accent4>
        <a:accent5>
          <a:srgbClr val="AFDDD7"/>
        </a:accent5>
        <a:accent6>
          <a:srgbClr val="749549"/>
        </a:accent6>
        <a:hlink>
          <a:srgbClr val="F1B50D"/>
        </a:hlink>
        <a:folHlink>
          <a:srgbClr val="15ACE1"/>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53451"/>
        </a:dk2>
        <a:lt2>
          <a:srgbClr val="4D4D4D"/>
        </a:lt2>
        <a:accent1>
          <a:srgbClr val="88B43A"/>
        </a:accent1>
        <a:accent2>
          <a:srgbClr val="D0C644"/>
        </a:accent2>
        <a:accent3>
          <a:srgbClr val="FFFFFF"/>
        </a:accent3>
        <a:accent4>
          <a:srgbClr val="000000"/>
        </a:accent4>
        <a:accent5>
          <a:srgbClr val="C3D6AE"/>
        </a:accent5>
        <a:accent6>
          <a:srgbClr val="BCB33D"/>
        </a:accent6>
        <a:hlink>
          <a:srgbClr val="DD93B4"/>
        </a:hlink>
        <a:folHlink>
          <a:srgbClr val="87A5A7"/>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333300"/>
        </a:dk2>
        <a:lt2>
          <a:srgbClr val="4D4D4D"/>
        </a:lt2>
        <a:accent1>
          <a:srgbClr val="F5B80B"/>
        </a:accent1>
        <a:accent2>
          <a:srgbClr val="6292C6"/>
        </a:accent2>
        <a:accent3>
          <a:srgbClr val="FFFFFF"/>
        </a:accent3>
        <a:accent4>
          <a:srgbClr val="000000"/>
        </a:accent4>
        <a:accent5>
          <a:srgbClr val="F9D8AA"/>
        </a:accent5>
        <a:accent6>
          <a:srgbClr val="5884B3"/>
        </a:accent6>
        <a:hlink>
          <a:srgbClr val="74BD43"/>
        </a:hlink>
        <a:folHlink>
          <a:srgbClr val="C4B79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2559</TotalTime>
  <Words>3681</Words>
  <Application>Microsoft Office PowerPoint</Application>
  <PresentationFormat>全屏显示(16:9)</PresentationFormat>
  <Paragraphs>522</Paragraphs>
  <Slides>40</Slides>
  <Notes>13</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绿色主题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大侠素材铺</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374</cp:revision>
  <dcterms:created xsi:type="dcterms:W3CDTF">2007-12-26T02:32:25Z</dcterms:created>
  <dcterms:modified xsi:type="dcterms:W3CDTF">2017-07-07T15:48:30Z</dcterms:modified>
</cp:coreProperties>
</file>